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6783-7119-4734-A924-B39155C9A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24498-09BA-4E07-A34F-89A8DCBCD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914BF-06BF-43EB-B952-41D31EA2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62C0-DF93-4B12-A78C-9E481EF65E4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A64BA-CBE8-4DAC-A4E9-616DCF36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1E569-0D2F-4FA1-81E8-F2FF6A36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777E-C0D6-4FB3-8FBC-FF5E2969B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0140-7CFD-43EF-8025-54F55AD8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50D96-4F6E-4A0E-99D8-960C7BE40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5C468-8DE2-470B-9834-8E110574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62C0-DF93-4B12-A78C-9E481EF65E4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2600F-A9A6-4E5C-AAB8-1498FD15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B35B5-533F-44C8-9599-5447CD80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777E-C0D6-4FB3-8FBC-FF5E2969B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0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C592A-FD52-4A12-926E-7086BE316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782C4-586D-4479-B534-7F0495660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8882-BB07-4688-B5E9-1397E11D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62C0-DF93-4B12-A78C-9E481EF65E4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48DD-3952-4D06-81F7-E7796008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2CA-68E3-4D47-82B9-5C200C58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777E-C0D6-4FB3-8FBC-FF5E2969B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1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3694-4B6D-469A-8355-0D127085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C6FC-66B6-4F11-8FAF-7771F80D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EFC4C-A779-4498-9D7B-C038556F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62C0-DF93-4B12-A78C-9E481EF65E4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9DA7-4AA7-4A53-B651-05E9FE52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60A4A-8C31-497F-826F-7DC1014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777E-C0D6-4FB3-8FBC-FF5E2969B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A0E4-8FC9-444C-9AF6-367175A3F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96FAB-54D8-4C29-9C45-97A5F6797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1A21-4C97-4AC4-B979-8A0BC26D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62C0-DF93-4B12-A78C-9E481EF65E4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D53B6-9FF6-4D6B-925D-0E52258B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3B92-FDD1-4657-9527-F67894CD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777E-C0D6-4FB3-8FBC-FF5E2969B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2E37-C204-4D58-BEFC-014B3392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CEFA-A75D-4FB8-98D5-DAEB4E3F7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9C557-56FD-4150-B5BB-3922416A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390A6-8AC4-421E-B2E6-D5103151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62C0-DF93-4B12-A78C-9E481EF65E4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2F92C-AB45-4DD9-B525-6B1AEC37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57120-BEDA-45FA-BFF2-81766F4D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777E-C0D6-4FB3-8FBC-FF5E2969B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BE60-1310-460A-84B9-32228A1F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B9CA0-A9B8-447A-BA2B-A75A62B9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4579F-F350-4695-8E88-28B7D57D9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533DF-320D-46EF-B61E-F10DA5077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8D96F-251D-4B44-9CE3-F78CEA65F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EAB53-C975-42EB-81D6-49F440CD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62C0-DF93-4B12-A78C-9E481EF65E4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296F0-F3AD-46B5-9675-F3627330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E63E6-BEDF-4BA3-AA88-5539C590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777E-C0D6-4FB3-8FBC-FF5E2969B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8DB5-AD1F-4643-B258-0F040988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0ED93-2D10-46D0-BD7A-5F880971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62C0-DF93-4B12-A78C-9E481EF65E4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3CDA4-DFB4-4AD5-95B8-5088FE86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69CDD-A2AA-486F-A075-552A5EEA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777E-C0D6-4FB3-8FBC-FF5E2969B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8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03BDB-34B5-454D-955D-6B9BD291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62C0-DF93-4B12-A78C-9E481EF65E4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9DE08-85DF-4CC2-B5D6-2FD9D9EF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0C37C-3BCA-4B0D-BB51-D57C5B06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777E-C0D6-4FB3-8FBC-FF5E2969B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1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B8BD-619D-4EBF-979A-850DEFA6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2E9C-BB93-4227-8857-A117378A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92F8E-C148-4725-BA15-937E7CFE1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38996-4BD1-4AA3-98C0-2BECB37C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62C0-DF93-4B12-A78C-9E481EF65E4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A065C-A5D8-45B0-A469-E09795A0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1D74C-08E8-4AC6-BD99-A29F986A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777E-C0D6-4FB3-8FBC-FF5E2969B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E900-BF44-4F66-95A5-8EC606FB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AE9D9-8224-4333-944E-CD81AA750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2480-CD6E-45EE-A4A4-768F2229D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DBE1E-1A83-49E1-812B-AA2CD9E1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62C0-DF93-4B12-A78C-9E481EF65E4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007E5-204E-43FB-900C-C54E1516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BE0CB-D7F4-406D-A8A3-1C563902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777E-C0D6-4FB3-8FBC-FF5E2969B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0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133B1-A17B-4DDC-9680-FE8E7161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D3C6F-DDF1-4C95-9751-2AFB15CA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21023-8054-47E2-82C7-D0FDD009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362C0-DF93-4B12-A78C-9E481EF65E4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A288E-A888-4130-857D-AA3A2EE81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AB0F5-4C0C-46F5-8F7A-B040799CE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777E-C0D6-4FB3-8FBC-FF5E2969B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5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0A30-C625-42B8-A476-A55818234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A940A-D5D9-4F06-99B6-B6A81E44A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B3EA7-EC40-4B5F-9DFE-5C0933096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38" y="939799"/>
            <a:ext cx="11303923" cy="44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65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2FD4-8D50-4FED-B53C-653D2182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81FDA-BD4E-46A8-94E9-837C15EF6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4" y="161926"/>
            <a:ext cx="11938312" cy="6162674"/>
          </a:xfrm>
        </p:spPr>
      </p:pic>
    </p:spTree>
    <p:extLst>
      <p:ext uri="{BB962C8B-B14F-4D97-AF65-F5344CB8AC3E}">
        <p14:creationId xmlns:p14="http://schemas.microsoft.com/office/powerpoint/2010/main" val="381425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B9B6-CE00-4520-B395-B6F139BC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B3CA41-84A7-46FA-B68C-72360B8E3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867"/>
            <a:ext cx="10727267" cy="5540652"/>
          </a:xfrm>
        </p:spPr>
      </p:pic>
    </p:spTree>
    <p:extLst>
      <p:ext uri="{BB962C8B-B14F-4D97-AF65-F5344CB8AC3E}">
        <p14:creationId xmlns:p14="http://schemas.microsoft.com/office/powerpoint/2010/main" val="421908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9E72-C401-4B94-9EA4-BEF5C6E7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25F078-1C15-4502-AC25-F7D749D19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062008"/>
          </a:xfrm>
        </p:spPr>
      </p:pic>
    </p:spTree>
    <p:extLst>
      <p:ext uri="{BB962C8B-B14F-4D97-AF65-F5344CB8AC3E}">
        <p14:creationId xmlns:p14="http://schemas.microsoft.com/office/powerpoint/2010/main" val="413873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6CE2-5990-4861-8C26-9395396B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759DD8-1A69-45D8-9339-CBFCE3BE1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9" y="203201"/>
            <a:ext cx="11471684" cy="5096932"/>
          </a:xfrm>
        </p:spPr>
      </p:pic>
    </p:spTree>
    <p:extLst>
      <p:ext uri="{BB962C8B-B14F-4D97-AF65-F5344CB8AC3E}">
        <p14:creationId xmlns:p14="http://schemas.microsoft.com/office/powerpoint/2010/main" val="220082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2739-4706-47FD-B082-FAE568A5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8C9C68-F7D4-4134-9386-96534A88C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7" y="245534"/>
            <a:ext cx="11845456" cy="5753899"/>
          </a:xfrm>
        </p:spPr>
      </p:pic>
    </p:spTree>
    <p:extLst>
      <p:ext uri="{BB962C8B-B14F-4D97-AF65-F5344CB8AC3E}">
        <p14:creationId xmlns:p14="http://schemas.microsoft.com/office/powerpoint/2010/main" val="22034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E028-AC4C-4899-AD9D-DFCD4529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D87B72-A45B-4BF9-89C3-8EDEC6124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365125"/>
            <a:ext cx="10744201" cy="5994986"/>
          </a:xfrm>
        </p:spPr>
      </p:pic>
    </p:spTree>
    <p:extLst>
      <p:ext uri="{BB962C8B-B14F-4D97-AF65-F5344CB8AC3E}">
        <p14:creationId xmlns:p14="http://schemas.microsoft.com/office/powerpoint/2010/main" val="146060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4BED-3E2B-49ED-AC85-3F70EC80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17E6AF-7C09-4D79-8F65-1BCD4BB19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4" y="173404"/>
            <a:ext cx="11345332" cy="5499263"/>
          </a:xfrm>
        </p:spPr>
      </p:pic>
    </p:spTree>
    <p:extLst>
      <p:ext uri="{BB962C8B-B14F-4D97-AF65-F5344CB8AC3E}">
        <p14:creationId xmlns:p14="http://schemas.microsoft.com/office/powerpoint/2010/main" val="382056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24FD-35D0-42C5-B808-45A62AF4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145630-F2E7-4653-B471-29A3A288D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8" y="296333"/>
            <a:ext cx="11724094" cy="6196542"/>
          </a:xfrm>
        </p:spPr>
      </p:pic>
    </p:spTree>
    <p:extLst>
      <p:ext uri="{BB962C8B-B14F-4D97-AF65-F5344CB8AC3E}">
        <p14:creationId xmlns:p14="http://schemas.microsoft.com/office/powerpoint/2010/main" val="292020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97B5-D8CE-4BC4-A305-E2165C4B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44875-74FA-463A-AD07-8EA7827F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1" y="152400"/>
            <a:ext cx="11862260" cy="6340475"/>
          </a:xfrm>
        </p:spPr>
      </p:pic>
    </p:spTree>
    <p:extLst>
      <p:ext uri="{BB962C8B-B14F-4D97-AF65-F5344CB8AC3E}">
        <p14:creationId xmlns:p14="http://schemas.microsoft.com/office/powerpoint/2010/main" val="204261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Tingy Saeou</dc:creator>
  <cp:lastModifiedBy>Tingy Saeou</cp:lastModifiedBy>
  <cp:revision>3</cp:revision>
  <dcterms:created xsi:type="dcterms:W3CDTF">2020-05-10T22:13:36Z</dcterms:created>
  <dcterms:modified xsi:type="dcterms:W3CDTF">2020-05-10T23:52:38Z</dcterms:modified>
</cp:coreProperties>
</file>