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4" r:id="rId6"/>
    <p:sldId id="263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DF8A-30F9-4C7F-8074-5D344903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9116-5C1C-4479-A96C-B2292E482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40D3-B22E-4EC9-A941-818B083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8B0C-BC07-4C78-B0F9-68D8551C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0785-63FC-481C-A48E-8C8AF65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299-4C76-4779-A668-1E0DB151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1F18-026C-4423-A183-2E403E872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F059-EF2F-41D5-B2EF-CF4F9C3C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5721-7C49-481B-A292-1EF8786E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73F8-801C-49F4-822E-421BFD1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C2081-56DB-4013-88B9-4B66F491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78957-3A0B-4393-9D51-F15CFBEA9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4245-AA82-4AED-BBA1-7D9AE78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AD56-BE5B-4419-B9AB-06D97B07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633-E82C-41C2-B632-1BBC16B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299D-2199-4891-B8FA-C693F1B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55D5-BB48-4990-AC65-6B718272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20B6-9D71-426E-9B5F-329049B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71E0-6A28-4E12-B5BF-98348EE4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8DAA-96C6-4122-B2E4-E8808E13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7120-8F5D-4DFA-A4A6-47BA929F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0993-706E-4433-8141-880C21F2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1158-2BFB-4163-BC8E-C9CDAD9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176F-38B9-4831-ACE8-BBC42898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4E45-0613-44C4-A3A4-F1E6198A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DCAE-55C4-4B69-9257-CC3AACD5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D2E1-A0C5-4FFC-9704-2872F0C6A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8774-DCB0-4A51-806F-194491C4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59140-4EBD-484D-95A5-C9CCE4B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C048F-46B9-4CA3-BB47-C1741A3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F288F-821E-4A5D-A89A-AA82710D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574A-3B8B-42A9-9228-307F404D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2DB9-703F-4A2F-847C-D0DEC32F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4F866-8D7C-4FF9-B9C0-049305B9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953B0-CA81-4CE4-8C76-457B629B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7186C-882F-4CEC-8430-7E29F8E9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A1C9F-6A6D-4065-9129-0DE88B7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F4FCD-B62E-4366-80A9-39702276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18BC-3179-4CF3-AB06-26DDF627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D685-FC99-41B2-8BEF-96E80EA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EA6D4-8399-4441-AA7F-E856E6C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4E8F-F152-4909-BC1B-3A0CB871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F26B-70DC-410B-A27E-6D0EDC0C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E172C-0992-4BB0-A04B-7A51E4BC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50F48-4A1F-429F-9C38-83E9D865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12E0-2444-4895-A2F5-5D9694EF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4E8E-E3E9-430F-A804-AD67D6B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8F66-02B7-4B0E-BDFB-417B90B8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52DC-A558-42CD-AE62-05A49F83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B23A-620E-4F42-864F-46C76716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3AF7A-8EB2-45E1-B573-B3B79B84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2937-982C-46D9-BBC2-7EAC46E9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05A9-AE7E-411A-AD02-BA52C23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7440-CB88-4ACD-83E4-C58FA4FE9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F8EF-9C5B-447B-8069-CE919A547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E3015-3EB0-4312-8D0E-2B5262E2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E3AE-76F6-49F7-BACC-505070EB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CAB2-0B2B-4372-B584-BA7853F0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9EBB1-D12A-4346-881F-C6926B11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A144-4543-4398-A3E1-A5CEFAE3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2271-35D2-42E9-B2C6-52821FAA4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BC65-95BB-4427-A342-CCC813C2EA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6FA4-F520-4012-9D6A-4877912F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6D86-A44B-42A5-9F53-ADF3D81D5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DF5-103B-4EC4-87D9-46E6D992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A5232-EB09-4ECC-953C-437EC6F5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614"/>
            <a:ext cx="12192000" cy="47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FA7D3-7B62-4059-9E6C-238A3547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605"/>
            <a:ext cx="12192000" cy="35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9DD9B-B298-4F1D-A89F-8EDA94BD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460"/>
            <a:ext cx="12192000" cy="45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CC06E-3CA3-498D-813E-8BB6D1BE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499"/>
            <a:ext cx="12192000" cy="4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296CD5-61A9-4DD5-B099-59D7747D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072"/>
            <a:ext cx="12192000" cy="46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28D133-B12E-4296-AD7F-A4D57A69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912"/>
            <a:ext cx="12192000" cy="44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8DCB7-D79D-4AF3-B1F1-D246486F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390"/>
            <a:ext cx="12192000" cy="46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641CAC-BD7D-4085-B0CB-3712C856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050"/>
            <a:ext cx="12192000" cy="44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4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47E716-BF3C-443E-A470-A1693304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906"/>
            <a:ext cx="12192000" cy="46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2B146C-B55C-43DF-92B9-2BCF112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995"/>
            <a:ext cx="12192000" cy="30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2020-06-06T18:11:35Z</dcterms:created>
  <dcterms:modified xsi:type="dcterms:W3CDTF">2020-06-06T18:17:48Z</dcterms:modified>
</cp:coreProperties>
</file>