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" y="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275A-2E52-44BE-A572-AC1CD387C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311C4-4C9B-4D49-BD97-F9446120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BF33-B131-4094-BD5E-066E5733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F728-73BC-41D7-A199-C5816D9C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7DB0-E2CA-4E24-8AEB-908B7B8A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8D53-E10E-42D0-B185-4F7BBCC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E0A7A-A5E0-45BC-A059-06B11A643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3CFA-1330-431D-85A8-F6624872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FD03-7F0E-4DBF-B5D9-8BB9701C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A4E9-9E0D-4A2B-A4AD-C29F381A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B5B6-F2F7-4BE4-96B3-30398AC06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69BB6-5DF2-47C9-B7CC-56A1AE52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A095-7967-4B56-8070-A323D169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8FE0-B0EB-47C4-A3E5-72058E29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08F1-6793-4578-95D3-504D6265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0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2005-B9CA-4F25-BA4A-1DBD86CE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32FF-95B0-4C53-A808-838755AC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0123-A519-42D3-AB1E-84E1FDEC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F305-6D22-4026-990E-3B105F97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3C3A-0DEA-4F35-AA91-68B3CFF0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78B6-29E6-490B-833D-6EE0663B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AD727-ABC2-4153-B973-02E513C1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B242-C1C4-4959-B791-BA79BAC4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4320-70EE-4687-92DA-FFACB92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3BCE-10A6-43C7-B318-3B2EDA0D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68B1-ADE5-4BAA-93AD-5734EBB4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5C1D-6427-45D9-8038-035499E6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7F45-3922-4424-9BED-D13C0994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5FE7-B224-4114-9614-47BD680E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9A3E-DB0B-4A5E-8C5F-B8D10551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A53F2-6A65-4D38-B088-D4D80D8C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9E7-CE78-40DE-A493-098903C5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E764F-45B2-4A37-8B5D-30EA8368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FED6C-7D5B-436C-A1B3-B20FB1CD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49CA3-2997-4784-B275-4F68CFB1C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CC563-6181-4B0D-8C08-DDE68D453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B24E1-3E6D-49E6-A3DE-413DE6BF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8C2A5-0455-4F91-A4E0-3DC777BD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86B62-9D36-4EC9-A2AB-3CD02E4B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AFBB-2853-4488-9107-3C627833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2A71B-762B-4505-B9C5-D8111A5A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115A9-4E86-450A-8E4B-0637D4B0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A5B93-300B-4EC6-971E-769AFBE3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5D3F8-71D7-4E93-AA42-286C0D7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C144F-28C3-47B8-BAB8-05685C42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F3266-B5B4-4B2B-954D-2584F1D1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EE0D-563C-4F9E-9AE6-6341301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61B9-6909-4D2F-A22E-42134E2EC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1F94F-8E88-4A3E-8D5D-F2FCCDD5D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194C-0FC3-4933-9C45-11A9505E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10E70-8F5E-43D6-9318-0A18518D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0AF5-6A41-4C78-918F-12D18F82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4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8E7B-606A-4059-AF01-297E9954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81859-8EC6-4996-A690-7C6D48B4A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73928-1577-47A3-A403-D3F6B27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AC58D-B856-4CC5-99BB-70858F47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236D7-9955-4430-82DF-BFFA7E13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BC47-6A9D-4B3D-94C7-A6CE832D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40989-7FB6-4F26-9138-29A6D6A1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D96E0-56CB-49AF-B10B-8BA5FF4D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6C18-3116-4F0A-90E7-CD72F1713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A406-CEAA-4853-9046-71F3BC58CD4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1CC1-47C1-4FEE-A0F4-44FB8AC0F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1610-4B90-40FB-8F6D-3454F4A1D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2B55-2BA2-48DA-99C6-39296C91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D772E4-59B6-49DF-8362-AF9E3BA1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" y="375618"/>
            <a:ext cx="12192000" cy="45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C4A6FD-FA19-4903-B646-2F2AAEBF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49"/>
            <a:ext cx="12192000" cy="46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9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CB1952-E339-4E8B-BA43-D0ED9178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103"/>
            <a:ext cx="12192000" cy="48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2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90337-E472-4558-B602-A5F89929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5" y="446040"/>
            <a:ext cx="12192000" cy="467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1E122-571F-4EF0-8AD3-4E31CA7E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" y="676279"/>
            <a:ext cx="12192000" cy="46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E79BB-29D6-43E3-B8A1-46869DAE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8" y="829559"/>
            <a:ext cx="12192000" cy="45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A6A357-C82F-4F60-8FDF-FFA930ED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" y="713984"/>
            <a:ext cx="12192000" cy="42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3</cp:revision>
  <dcterms:created xsi:type="dcterms:W3CDTF">2020-06-12T00:17:54Z</dcterms:created>
  <dcterms:modified xsi:type="dcterms:W3CDTF">2020-06-12T00:31:01Z</dcterms:modified>
</cp:coreProperties>
</file>