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43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5331-05E3-4AE3-B10B-51234970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6BF84-2170-4663-BC7E-6D85947DA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CC73C-DCB3-4886-9113-C3F267ED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E8E2-DFA4-4C2F-9BF8-53006A8CBE9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0F35-BB93-4FF5-B6F3-FF959C7A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4E80A-B8CC-4A41-AC38-39630880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549-AC46-44E4-B529-0C375124D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0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CA49-6F3D-40D0-A723-AD3138F7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69791-0CDA-42EF-A335-0B15F783B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1AE3-3218-4D3B-9C99-A3800322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E8E2-DFA4-4C2F-9BF8-53006A8CBE9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B1F4-331C-4E48-A62E-5C8EBDCC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78A0-CA07-47F2-BC08-553EC4E5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549-AC46-44E4-B529-0C375124D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E8D39-4F8D-4698-A988-7B6A83423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3B1FF-4B03-4977-800B-AD491BB0C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9B74B-889D-440E-BF8B-221B5C7D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E8E2-DFA4-4C2F-9BF8-53006A8CBE9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949E3-2DE4-45D9-9717-19FCBD01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0262-024E-4376-A5C3-C0C96C9D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549-AC46-44E4-B529-0C375124D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7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D525-E016-4BF0-940B-7364E9ED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0DC8-3036-4214-A23A-D95C6F4F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4488-284B-4CC2-94A8-ECCCE943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E8E2-DFA4-4C2F-9BF8-53006A8CBE9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955A-67C3-45C0-9304-EDE7E3BF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2C2CD-BA15-4F6F-9D65-6E005B5F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549-AC46-44E4-B529-0C375124D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1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5DA9-2523-400A-B868-ACF9B4E9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8E51B-BE63-486C-B545-3D9982300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E7A1F-BA8E-471A-9D65-2D97BB18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E8E2-DFA4-4C2F-9BF8-53006A8CBE9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0B17-09AE-461B-AD4D-C0CC1D3E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2EEF7-46B1-40C3-8542-D8C18866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549-AC46-44E4-B529-0C375124D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7D0C-2A2D-41B3-8FAB-43D367E8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94FD-CE95-438B-AF8F-F2CB3BB2E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429FF-F075-4A34-B55D-D63388EF8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D87B0-9F53-41F8-ADDB-1319DCAF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E8E2-DFA4-4C2F-9BF8-53006A8CBE9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13FF4-FC17-4824-94EB-DF53399C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1B2D7-7CF7-48CB-937F-9093F870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549-AC46-44E4-B529-0C375124D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1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34DA-2775-4E0B-960A-1AE955C7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01AF1-D88F-4C9B-814C-03F96A975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A3CE5-957F-4A5F-ADD6-B7EE83D48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5AFE5-D49E-477A-BAF7-8F33C43E5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93A9-D057-42F7-A209-AB666321F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0F6FF-CE8E-476E-8CF9-62CB0458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E8E2-DFA4-4C2F-9BF8-53006A8CBE9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3E2EC-D829-4429-B834-B56BED4B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74984-50B7-48BA-8D24-6BDD1179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549-AC46-44E4-B529-0C375124D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E396-69DD-4E8B-8169-3CF6733A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75AB0-1625-4FC7-9CAF-5D49E5E5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E8E2-DFA4-4C2F-9BF8-53006A8CBE9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AF3FA-61DE-442D-95DD-6D67FFEA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EE412-4876-4B83-9522-46629193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549-AC46-44E4-B529-0C375124D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1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F1AC9-2899-4F65-88FF-9C06B466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E8E2-DFA4-4C2F-9BF8-53006A8CBE9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1154B-EC6E-4FEB-896A-6865F8A6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9E85D-2DC0-41B4-8F28-4F3C44A0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549-AC46-44E4-B529-0C375124D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362B-1B00-44A4-8025-28E98728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2F1F-4E05-4C19-8FEA-F6D702E10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D6781-CD84-48F3-BD90-4B232D6E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B2E5E-007C-470B-A8DC-6D15B410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E8E2-DFA4-4C2F-9BF8-53006A8CBE9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C10D5-D4E3-4B59-9F84-183F5EC8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A480F-2C60-480C-B581-06FB24CF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549-AC46-44E4-B529-0C375124D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8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5CD7-8AE0-45CF-A871-0C8F286F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7EF9C-97B9-4F4C-AB1E-29D50D278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02362-EBFD-4FAE-886E-7FD17FCBA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A4C80-20CB-447E-AB13-053FF817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E8E2-DFA4-4C2F-9BF8-53006A8CBE9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D9185-87FB-4FA4-88D8-3E774C33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252AC-659E-486F-9858-6B62F243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4549-AC46-44E4-B529-0C375124D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04DF8-9EAE-4017-BE96-DA4357F0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A79D1-AD41-4E94-9AC6-C3DF7CE28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C3BB-258D-43D1-A4F3-FA756EED7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3E8E2-DFA4-4C2F-9BF8-53006A8CBE9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48919-FC72-4484-AED4-A540D498B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A5AD9-2DB5-4DD8-B57C-65D04030C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14549-AC46-44E4-B529-0C375124D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0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25A1F-8688-4FC2-A732-C27990C9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290"/>
            <a:ext cx="12192000" cy="58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3DEB0D-737C-4B87-A139-584C2C09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0" y="241280"/>
            <a:ext cx="12111680" cy="61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4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D6ABA-394C-458B-8482-8D54D48F2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452"/>
            <a:ext cx="12192000" cy="61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4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48280-1F24-4560-90D7-86F87DC8A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6" y="370181"/>
            <a:ext cx="11800703" cy="47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E3A28F-9DCB-4317-8F66-525122E1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486"/>
            <a:ext cx="12192000" cy="492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2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A6F829-982C-42C3-AC0A-5C20FC4B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1" y="696366"/>
            <a:ext cx="12192000" cy="464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1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45474-0F8C-43E6-BC4A-58840504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696"/>
            <a:ext cx="12192000" cy="479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7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CA727-8B38-44EC-8E2C-87DD6477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065"/>
            <a:ext cx="12192000" cy="441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8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Tingy Saeou</dc:creator>
  <cp:lastModifiedBy>Tingy Saeou</cp:lastModifiedBy>
  <cp:revision>1</cp:revision>
  <dcterms:created xsi:type="dcterms:W3CDTF">2020-08-08T09:09:11Z</dcterms:created>
  <dcterms:modified xsi:type="dcterms:W3CDTF">2020-08-08T09:14:48Z</dcterms:modified>
</cp:coreProperties>
</file>