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" y="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35AD-2996-46C6-9EFC-5639116C5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61A50-90AF-4772-BFFD-77B8DBABF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B4CB-4EA2-48D4-947E-E797F773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913B-159C-4F32-921D-ACE82D44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628B-5A03-4BE8-A76A-39B6E88A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6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51B2-E990-4C94-9C8D-FC67B1C2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05296-0D7D-4AB4-9D45-042BB062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C31D-C2EF-4380-B971-1128A0A9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8BE3-13DD-45E7-9EE4-D991B005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B892-23D9-4461-8EC7-4B93F696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61F09-CD68-446B-BFF8-D1CD93550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114C3-BC7C-4D5E-9257-582208EC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20A34-A4BC-4789-AEFB-6E5A46E1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84723-B92D-4A75-BEA5-CC795E4D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061D-ECC3-45EC-8D59-C21E4CF3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981F-2928-48A7-8E7E-B465957E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4F96-3D0D-4736-9E85-09BF71F3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BAAC7-F43D-4382-88B5-E83A4A9E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F419-440D-44A8-9865-5B004F71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FA37-F828-44AE-83A5-2ED506C9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B457-7E17-4987-9D24-4609DA8F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D593B-ECF1-4CD0-B314-317A33EF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2406A-7FFD-4EA1-B02C-FC41357B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B706-04FF-42FA-918C-A0202C02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09EA-C086-419B-BF6B-6624949F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C367-5019-498B-AC8C-3D7F7A9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9C1E-05A4-4776-A83F-D4D6B2C8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72381-B6C2-4D4C-A0C1-E79D9689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74A09-05CD-4A10-8C12-5F458E05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92C7C-DA3C-4C5A-A072-76C47BB7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7788-05EB-48C2-AB56-5EECD360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9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E05E-759A-45A8-85B6-8C66CCA9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9F803-02DA-42B8-A083-2FE3DCF9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EE3AC-F413-4234-9AED-6AC1E468F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A521B-E692-40C9-92F4-9A8919CAE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4F7BA-62E6-4996-84D7-FEC6A0A55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FD3CB-6E14-4C9F-99A8-E8C19E16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37561-F0B1-479E-A9E5-80F58CA8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E73D1-6618-4E51-ABA8-C8FEE560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275B-87E8-4963-BD64-22BDB969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69897-710E-4C19-912F-F61173C3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C9A62-C0F4-4419-939A-8FC13369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DEC3-5E34-4CB4-8887-74024EE8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EAABB-8311-4009-B7AB-B36A3FCC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CF23C-A658-4D27-9CDE-0818DD1F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B1954-300B-4B9D-8AA7-314CEA12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4F4F-E2D3-47BE-810A-5B3A2022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D0BE-C826-4A55-A402-93453285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09D7B-E51B-4D41-9C60-8B27D7CAE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8E9B8-9A3F-4E40-9107-4F0F462F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898FB-B247-4D92-A8F6-F488DD6E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EB95-761C-4685-808C-75F5721B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83F-4912-4840-A4FE-E727A2B5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68CAD-681F-4185-943D-83CA074A2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C4B02-C11B-49ED-B728-6D94E9EF3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C457-E074-43A5-A354-BBE6C7C9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1DCC-FEE5-4A1F-9FC0-C1BE6B3B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ABB4-777E-45AC-B884-B55861F0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8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7EE69-A31D-483E-B2D6-FD2D33F1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4419F-7B8A-475E-976D-1254964C3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030A-B345-42A2-926F-812FFF36E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AA06-3639-4199-B65A-6A098579DF8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44AA-2ED1-496B-B7E2-E0D90527E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1223-09A6-48DD-AF77-D062C3460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B8A8A-EE44-4E20-BBB3-A4E0A610D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89C312-A7E8-4C99-8AAB-D48BC256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812"/>
            <a:ext cx="12192000" cy="47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915709-801F-4182-AAD8-C5526DBC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381"/>
            <a:ext cx="12192000" cy="47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A2D90-2C23-4A5F-9922-FFCE6C0B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455"/>
            <a:ext cx="12192000" cy="46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6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17EE1B-3DA3-4B35-B05A-2A3CFD35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317"/>
            <a:ext cx="12192000" cy="44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4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993AE3-A1A6-4F0A-AC69-025486D7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267"/>
            <a:ext cx="12192000" cy="46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B7800E-AB6A-49D1-9D6F-072B0E4D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695"/>
            <a:ext cx="12192000" cy="49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1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A87066-BC4B-4E14-A2E7-35DE9EBC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680" y="420447"/>
            <a:ext cx="12192000" cy="49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1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5AE50-308C-42D0-ABDA-F84486F4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384"/>
            <a:ext cx="12192000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0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 Saeou</dc:creator>
  <cp:lastModifiedBy>Tingy Saeou</cp:lastModifiedBy>
  <cp:revision>1</cp:revision>
  <dcterms:created xsi:type="dcterms:W3CDTF">2020-05-29T13:16:25Z</dcterms:created>
  <dcterms:modified xsi:type="dcterms:W3CDTF">2020-05-29T13:19:46Z</dcterms:modified>
</cp:coreProperties>
</file>