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3E9-408A-476C-A80F-75171292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6323A-4E3D-4C68-BC50-C12CDFF49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EA71-42F1-4B42-9B13-EAD872DD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CC09-C0BF-413B-A51E-D20F088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4541-2B00-4851-9541-3423FE79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850B-A0BC-4168-90B9-8ED5F94E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0150-B5B3-40A3-A132-644D0022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9C6C-EFD8-415E-BEE2-26FA21FC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7D2-05A9-454B-ACBA-968A5677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F13B-B27B-4CC4-922E-0C94B6A4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1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0FE39-9B1D-4902-8A5E-3468F285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37ABB-0CE4-4C0F-A61B-908A58082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F67-7164-4ABD-B816-0955994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98A4-D6AA-4425-8D08-A8CE143D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7A19-8B45-4BC7-A03F-D8EBFBDE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AC45-31B0-44A2-B1B1-F6780BB7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ADFB-E6C7-4188-86AA-EB0A50E0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FAF7-A139-49BB-8AA8-53570BF3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53F2-8DE5-4156-9194-1532F97D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56A-6BDE-442D-BEDA-C6AE136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D5FA-CCFB-4D7F-AB25-862F0B5E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C15E-3E41-4245-9D1D-778BE5E8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59A8-2CC5-4E97-B195-80DF2BE7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EDC6-B3AB-4836-8702-AA425A30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1D12-DB84-43BD-9380-57557DE1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26A6-BD5F-4037-A819-5318021D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A0F4-D0BC-4B7B-98FE-F54AE52E9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2B489-ABF7-47FE-8607-EA7F42BA1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3A9F-526F-4028-8B71-FAF5CC5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FF828-DE5D-4ECE-8826-3C526952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BBFFA-9182-4BD7-B000-5B08CC7B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50B7-46A2-4925-A587-4A253E42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575D-B28D-486F-ACEB-E46F3C3D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7165D-DAC1-47C4-B968-221943CF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2176F-CC64-4C1C-97EE-63A8654A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9D1CB-7BA8-432A-B106-EDBC91454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9A257-4DE0-45E4-B0BA-CA0D67AA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15113-A8D9-4A59-B1F2-AA15B3DA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9347B-E7F7-48E1-BF63-9AFC9C2E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0003-9546-4B09-892E-765D5319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8C0FB-B60C-4C13-840D-14E5E890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0D2D1-1720-4138-A044-381205CB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F1BA-9553-44E0-8592-311D50FD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4C17D-1D16-415B-842A-14A07EC2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63B-48E5-4094-B5C7-A98283E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C1F1E-D764-408A-92B7-D62AE6D6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DA2-D067-49C5-99B6-ECC6FB12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920D-02F1-4A64-9F36-50826F1E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361B9-4DAA-4934-9220-BA57E02F3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B9F-DE2C-4FB5-B1DB-9B861D53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90C2-4E1F-45BE-BC97-DC5205E0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E7A1F-E729-4C85-92C7-1CEED76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F64A-0528-4ACD-9EE3-DCC77A1F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1A102-69EF-4D2C-89B3-BD5F408CF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FBBB-F8F6-4090-8B8E-B7CC7761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E5FE3-7A89-4E8D-884D-9416BAA3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13A8F-B339-4F05-B5B6-C27DDEF1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0A9F-4941-457D-A51B-69B995FD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BCB9A-E763-4220-99E4-E47BEC0D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BAE49-86A8-4759-A761-85158BA6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4E2F-DAB7-40CC-A304-20C4E8328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85BB-F28A-4D73-B223-DDA5AC888A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6F10-887A-4AA9-A731-02A124D7E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1C0A-A29A-4EFD-A64A-617C866B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B94F-8AC0-48A9-9E8B-D775ADD0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5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BAD0-0079-4C58-BD18-5F9CFC7B3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27849-38D9-4992-9395-2500E42C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819"/>
            <a:ext cx="12192000" cy="47163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13478-8127-4E0E-A47D-A468B6E75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9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4F66-13F2-439C-9B20-42354F1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7E09-83B6-4B0F-BA69-D87044B3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4B63C-1E60-4D43-A84E-829821BE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" y="98346"/>
            <a:ext cx="12192000" cy="45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4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E01C-13D2-48DC-85C3-3FDED8D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9D26DC-9433-4E82-8CFC-E0D1904BF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819"/>
            <a:ext cx="10515600" cy="57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E71F-21BD-4F4B-BDF7-D05233EE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41357-A0D2-4031-90B1-42A4940E8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46" y="365125"/>
            <a:ext cx="11164410" cy="58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9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ED1B7-B687-4514-82C9-321AD38F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511"/>
            <a:ext cx="12192000" cy="46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7FA3E5-A643-402E-8A3D-7C0EDF06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944916"/>
            <a:ext cx="12192000" cy="46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3FE16-B3F9-4C49-A579-A5133341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937"/>
            <a:ext cx="12192000" cy="46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9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FA8B6-0ED5-458A-9152-F4FBDC35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282"/>
            <a:ext cx="12192000" cy="44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1</cp:revision>
  <dcterms:created xsi:type="dcterms:W3CDTF">2020-05-29T13:12:23Z</dcterms:created>
  <dcterms:modified xsi:type="dcterms:W3CDTF">2020-05-29T13:16:15Z</dcterms:modified>
</cp:coreProperties>
</file>