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030C-ADB3-43BB-AB7A-ED6CE527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00AC-A430-44B0-8204-1E380280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C88-F561-4D47-9858-0FFFA49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00CA-43F1-4C34-9FF4-B83C4FB2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8218C-7F44-4F93-9717-92D315D6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20D2-81D5-4AD0-BA3F-067426F1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69AE6-34B4-4402-A744-D03CBC3C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0CBD-AA61-49A4-9570-2AEA9D82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CC5D-D157-4B1A-9389-650CBD63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48A8-F44F-47C7-98E1-F4F9B63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0098-5682-49F4-8D95-BB37CB7D9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84FB-3BB0-4DBD-ADA9-FA3CEB1E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23E7-4D7E-43C9-BBEC-77778C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C1D4-B627-4A4B-9A03-A644C5D8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3DFC-53F7-4FD7-80EC-49F18D8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09A5-C9E5-45A9-AF90-ECC6F90F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3BB0-608B-4868-ADB9-C3EF7788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8686-0567-49D7-9F77-DC437BA2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18B6-DDA2-4D9D-BAB7-0798B038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C4B0-69B5-4A96-936A-90B71AE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4FD1-B209-43CD-B0AE-04846F47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C947-1009-4302-AB86-E30B48DC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5976-85CE-49BF-8B66-1DF3E34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63DF-B2B4-4DE4-9290-07FF7F18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BE23-ADE9-434D-848F-3BCA935E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A5BF-B959-44D1-AC7C-627883D2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306C-B29E-4570-9048-3AFAF42B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4AB5D-03C9-4B76-92E8-5354061E4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E908-4AD0-4864-97E6-125A2A1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0496-BDA1-4458-B423-64AEF88B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0C59-C871-4FE3-94FF-184A03EE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50B-98F0-42CF-B186-392E6A8C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615C-1449-4470-9C5C-B0365A9E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CC637-A22B-4BBF-B5C3-77B558DD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B7580-546F-4D2F-BD90-64D28BA46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A7C5-1710-458B-919A-62D83400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E929F-CEA6-47B6-8309-C3501D56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D12FE-9365-40A8-87EB-31375651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6FD4-E439-445A-8289-2E15FF35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7FAF-DB85-47B4-A929-DD56F75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44889-C47C-4A26-B83E-F3D58260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DF56B-E034-4C1C-8EDD-3D03D834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0C954-ECA4-4926-98E0-D8666928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0DF1B-9387-4153-BDAC-C708EF2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E62F-F3A6-4712-A078-4835DDB1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E6A1-1432-4E59-8119-58794BF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D474-92F9-45AF-88A7-EB4E6462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C7A1-FFF9-45A9-A5D2-417C3588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CD33C-84AE-4832-B587-6EF8EDA9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C99D-8492-4D24-827A-8E89C64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ADD1-FF0C-4568-9F56-C25D9D2C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CE606-57B8-459D-9552-2923674B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3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666-0C69-41CC-848C-3113685B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F2FF3-AEDE-440C-BEDD-79F1A2AD4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93D6-9FEC-402A-B280-2D8B9C31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98DA-F3A8-4275-94D9-270445EA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4375E-F6A6-4231-AC34-7570A644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6B5DF-D4AF-40A2-98DA-0B0E415A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FD30E-5CD2-4C14-A4A7-5CA97E0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EE95-659C-4977-BA71-A462B22E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4F7C-F16D-4878-A0DD-1E429245E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8E39-C380-4039-8F9B-797BBA814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96D3-E281-49C1-86E4-6939521D7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D279E-5B72-4F40-952D-135D9E49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097"/>
            <a:ext cx="12192000" cy="60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6E4E-524E-4A3D-97EC-9D497515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027"/>
            <a:ext cx="12192000" cy="60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C5C5B-2832-4C97-BC52-CD1D8ECE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358"/>
            <a:ext cx="12192000" cy="63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AA301-5316-4695-AE60-A0142A7C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285"/>
            <a:ext cx="1219200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E422F-7291-49BA-A779-9B35B275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605"/>
            <a:ext cx="12192000" cy="52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3AD02-65FB-4F77-8433-F9B283DD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786"/>
            <a:ext cx="12192000" cy="55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124B7-A972-4378-859D-0C93FBDD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090"/>
            <a:ext cx="12192000" cy="552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2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4561B-D969-413D-905C-6698615A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063"/>
            <a:ext cx="12192000" cy="43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47D00-EAD3-4F0B-9ABE-1C0E0087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830"/>
            <a:ext cx="12192000" cy="49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2020-07-22T17:00:21Z</dcterms:created>
  <dcterms:modified xsi:type="dcterms:W3CDTF">2020-07-22T17:04:49Z</dcterms:modified>
</cp:coreProperties>
</file>