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1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3E05-89FA-4F38-8410-6823C650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73B8-60B2-495D-85D0-23192DAC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D0E3-9C37-45FD-8616-82E75AE0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F7B0-1218-4790-B0E7-CF2778C4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FC33-906C-4A44-A712-D588CDAB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5065-8B09-4AEF-8955-77B931AC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0E5A-E9A6-45A2-85DB-8DDA165F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DB1F-5D4A-484C-B25B-2133436D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9404-5B13-43E2-8281-21EDCECC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9515-889E-4EF2-8AE5-B2D411DC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B822F-AF2A-4B20-8DEE-335A6F3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4A9FF-0F25-4AA5-BCA8-67A6D21D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7908-0F8A-476D-8FB0-1555E5A0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E338-16A0-429D-9419-6547A86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FAE8-905D-46E5-8CF7-976775AD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382A-84AD-421A-8C18-1B5A3502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CA7C-F8C8-4824-AA04-A598A645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8228-0D58-4EE3-9D99-3939A69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2F50-99B8-490B-8430-D6FDB83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B1E-6DDD-4B0A-A58E-15690C6A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EAA-DBD0-4E5B-9D75-E6AD95E6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5246-F3A0-4228-8094-080DF4D7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CFC3-7517-4E40-8A3B-E5CD4E93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131A-64C4-4B7F-96FB-31C32A4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6D53-5018-4BC2-B074-633DEDD6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6CF-07BA-4472-96EB-80DAF8B4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7CFA-F0C8-44B9-8D86-B798F121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4DF26-B3E2-4968-BBFE-D830431A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4742-5747-455A-B381-3D6F619A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C91FF-AD61-4D27-80E4-45210828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C2A75-1FE5-4578-AE90-49373228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195A-D18B-47B4-ADD8-F151969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0DB7-7281-4DE8-BC7A-2D026728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B1F81-E7F5-4C67-B7BA-500C7510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5D87E-1E00-4EB6-9E3D-B496E139E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2080D-6992-4464-8E09-7E5A44B17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AE3E5-2AC5-494B-A002-01F6E83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8938D-0F7D-4F23-8704-5628C530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54E31-633A-45C6-9EE7-97E8F4AA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3048-20D4-46BC-8EC8-EB58CB3E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8E05-F9CA-4118-AA7E-15809038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B9469-10BC-41A7-858E-0F354E7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C45FB-29E8-4315-A151-662B0C7F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02F2-AA99-4E11-96CA-E33B5CE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F4264-A114-4786-9D12-7FE8380F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592C8-A4DD-4915-8B5D-B196A31A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65E3-326B-4C48-BDC0-B35D730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3E0E-A20E-443C-929C-4BDFAE75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727B6-5BF1-4EB5-810E-CF88BDDD8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00F2-74D7-4AFE-99B2-962BD90A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9093-AE67-4FBE-8314-20E49FE3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EC52-BCC7-4899-8DF0-AE48E69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1EE4-9BCB-4F87-94E3-6E319459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C0829-9ED2-461D-A034-AB1D207AF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E9D95-F955-4198-9AC9-9BCA61F2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0EEC-DCF9-4D8A-BF2C-89180EA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37C7-EBB4-4DBB-9F60-CFD6FD78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8B23-1ED5-46FB-B7B4-9149529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72881-45F5-4A67-A773-C63E1AAA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2B94-C895-4157-95F9-A461CBC9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B9FD-D9A3-4D23-8607-E00CEE14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2789-673D-43AB-9432-269BFE323EB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7A03-E40C-4D2F-AFDE-7BE0034E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746E-76E3-4B51-9883-D4D9B64A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52DF-8D60-49C8-9D15-9075B41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A17F2-2923-4D41-B598-2FA71C95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517"/>
            <a:ext cx="12192000" cy="59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10334-DFFE-4481-BB67-F4818C3B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077"/>
            <a:ext cx="12192000" cy="60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5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E8068-571C-4A50-A640-9B208E98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00"/>
            <a:ext cx="12192000" cy="61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DF588-939D-47D1-80BE-7423283B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802"/>
            <a:ext cx="12192000" cy="51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65325-0C97-4C22-9622-8843E6B3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652"/>
            <a:ext cx="12192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0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A2692-BC4F-4E1A-BC88-F1DF9AFE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309"/>
            <a:ext cx="12192000" cy="30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DE2FC-1510-40BB-8E2A-D31DE5A4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736"/>
            <a:ext cx="12192000" cy="37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553B6-3D65-4A7C-B7E4-EFEFCFB4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730827"/>
            <a:ext cx="12192000" cy="43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2</cp:revision>
  <dcterms:created xsi:type="dcterms:W3CDTF">2020-07-15T23:57:33Z</dcterms:created>
  <dcterms:modified xsi:type="dcterms:W3CDTF">2020-07-16T00:27:36Z</dcterms:modified>
</cp:coreProperties>
</file>