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7" autoAdjust="0"/>
    <p:restoredTop sz="94660"/>
  </p:normalViewPr>
  <p:slideViewPr>
    <p:cSldViewPr>
      <p:cViewPr varScale="1">
        <p:scale>
          <a:sx n="83" d="100"/>
          <a:sy n="83" d="100"/>
        </p:scale>
        <p:origin x="-1430"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B7D559A-3644-47D1-8504-351B331CC6CA}" type="datetimeFigureOut">
              <a:rPr lang="en-US" smtClean="0"/>
              <a:pPr/>
              <a:t>2/26/2022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F01F2E2-5885-4D18-891C-3F4DB954894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7D559A-3644-47D1-8504-351B331CC6CA}" type="datetimeFigureOut">
              <a:rPr lang="en-US" smtClean="0"/>
              <a:pPr/>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F2E2-5885-4D18-891C-3F4DB95489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7D559A-3644-47D1-8504-351B331CC6CA}" type="datetimeFigureOut">
              <a:rPr lang="en-US" smtClean="0"/>
              <a:pPr/>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01F2E2-5885-4D18-891C-3F4DB95489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B7D559A-3644-47D1-8504-351B331CC6CA}" type="datetimeFigureOut">
              <a:rPr lang="en-US" smtClean="0"/>
              <a:pPr/>
              <a:t>2/26/2022</a:t>
            </a:fld>
            <a:endParaRPr lang="en-US"/>
          </a:p>
        </p:txBody>
      </p:sp>
      <p:sp>
        <p:nvSpPr>
          <p:cNvPr id="9" name="Slide Number Placeholder 8"/>
          <p:cNvSpPr>
            <a:spLocks noGrp="1"/>
          </p:cNvSpPr>
          <p:nvPr>
            <p:ph type="sldNum" sz="quarter" idx="15"/>
          </p:nvPr>
        </p:nvSpPr>
        <p:spPr/>
        <p:txBody>
          <a:bodyPr rtlCol="0"/>
          <a:lstStyle/>
          <a:p>
            <a:fld id="{7F01F2E2-5885-4D18-891C-3F4DB954894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B7D559A-3644-47D1-8504-351B331CC6CA}" type="datetimeFigureOut">
              <a:rPr lang="en-US" smtClean="0"/>
              <a:pPr/>
              <a:t>2/26/2022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F01F2E2-5885-4D18-891C-3F4DB954894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B7D559A-3644-47D1-8504-351B331CC6CA}" type="datetimeFigureOut">
              <a:rPr lang="en-US" smtClean="0"/>
              <a:pPr/>
              <a:t>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01F2E2-5885-4D18-891C-3F4DB954894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B7D559A-3644-47D1-8504-351B331CC6CA}" type="datetimeFigureOut">
              <a:rPr lang="en-US" smtClean="0"/>
              <a:pPr/>
              <a:t>2/26/2022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01F2E2-5885-4D18-891C-3F4DB954894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B7D559A-3644-47D1-8504-351B331CC6CA}" type="datetimeFigureOut">
              <a:rPr lang="en-US" smtClean="0"/>
              <a:pPr/>
              <a:t>2/26/2022</a:t>
            </a:fld>
            <a:endParaRPr lang="en-US"/>
          </a:p>
        </p:txBody>
      </p:sp>
      <p:sp>
        <p:nvSpPr>
          <p:cNvPr id="7" name="Slide Number Placeholder 6"/>
          <p:cNvSpPr>
            <a:spLocks noGrp="1"/>
          </p:cNvSpPr>
          <p:nvPr>
            <p:ph type="sldNum" sz="quarter" idx="11"/>
          </p:nvPr>
        </p:nvSpPr>
        <p:spPr/>
        <p:txBody>
          <a:bodyPr rtlCol="0"/>
          <a:lstStyle/>
          <a:p>
            <a:fld id="{7F01F2E2-5885-4D18-891C-3F4DB954894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7D559A-3644-47D1-8504-351B331CC6CA}" type="datetimeFigureOut">
              <a:rPr lang="en-US" smtClean="0"/>
              <a:pPr/>
              <a:t>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01F2E2-5885-4D18-891C-3F4DB95489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B7D559A-3644-47D1-8504-351B331CC6CA}" type="datetimeFigureOut">
              <a:rPr lang="en-US" smtClean="0"/>
              <a:pPr/>
              <a:t>2/26/2022</a:t>
            </a:fld>
            <a:endParaRPr lang="en-US"/>
          </a:p>
        </p:txBody>
      </p:sp>
      <p:sp>
        <p:nvSpPr>
          <p:cNvPr id="22" name="Slide Number Placeholder 21"/>
          <p:cNvSpPr>
            <a:spLocks noGrp="1"/>
          </p:cNvSpPr>
          <p:nvPr>
            <p:ph type="sldNum" sz="quarter" idx="15"/>
          </p:nvPr>
        </p:nvSpPr>
        <p:spPr/>
        <p:txBody>
          <a:bodyPr rtlCol="0"/>
          <a:lstStyle/>
          <a:p>
            <a:fld id="{7F01F2E2-5885-4D18-891C-3F4DB954894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B7D559A-3644-47D1-8504-351B331CC6CA}" type="datetimeFigureOut">
              <a:rPr lang="en-US" smtClean="0"/>
              <a:pPr/>
              <a:t>2/26/2022</a:t>
            </a:fld>
            <a:endParaRPr lang="en-US"/>
          </a:p>
        </p:txBody>
      </p:sp>
      <p:sp>
        <p:nvSpPr>
          <p:cNvPr id="18" name="Slide Number Placeholder 17"/>
          <p:cNvSpPr>
            <a:spLocks noGrp="1"/>
          </p:cNvSpPr>
          <p:nvPr>
            <p:ph type="sldNum" sz="quarter" idx="11"/>
          </p:nvPr>
        </p:nvSpPr>
        <p:spPr/>
        <p:txBody>
          <a:bodyPr rtlCol="0"/>
          <a:lstStyle/>
          <a:p>
            <a:fld id="{7F01F2E2-5885-4D18-891C-3F4DB954894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B7D559A-3644-47D1-8504-351B331CC6CA}" type="datetimeFigureOut">
              <a:rPr lang="en-US" smtClean="0"/>
              <a:pPr/>
              <a:t>2/26/2022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F01F2E2-5885-4D18-891C-3F4DB95489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smtClean="0">
                <a:solidFill>
                  <a:schemeClr val="accent1">
                    <a:lumMod val="75000"/>
                  </a:schemeClr>
                </a:solidFill>
              </a:rPr>
              <a:t>JOAN BAKE’S</a:t>
            </a:r>
            <a:endParaRPr lang="en-US" sz="4000" dirty="0">
              <a:solidFill>
                <a:schemeClr val="accent1">
                  <a:lumMod val="75000"/>
                </a:schemeClr>
              </a:solidFill>
            </a:endParaRPr>
          </a:p>
        </p:txBody>
      </p:sp>
      <p:sp>
        <p:nvSpPr>
          <p:cNvPr id="3" name="Subtitle 2"/>
          <p:cNvSpPr>
            <a:spLocks noGrp="1"/>
          </p:cNvSpPr>
          <p:nvPr>
            <p:ph type="subTitle" idx="1"/>
          </p:nvPr>
        </p:nvSpPr>
        <p:spPr/>
        <p:txBody>
          <a:bodyPr>
            <a:normAutofit/>
          </a:bodyPr>
          <a:lstStyle/>
          <a:p>
            <a:r>
              <a:rPr lang="en-IN" sz="2000" dirty="0" smtClean="0">
                <a:solidFill>
                  <a:schemeClr val="accent2">
                    <a:lumMod val="75000"/>
                  </a:schemeClr>
                </a:solidFill>
              </a:rPr>
              <a:t>                                    -WEB DEVELOPMENT</a:t>
            </a:r>
            <a:endParaRPr lang="en-US" sz="2000" dirty="0">
              <a:solidFill>
                <a:schemeClr val="accent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CONTENT</a:t>
            </a:r>
            <a:endParaRPr lang="en-US" b="1" dirty="0"/>
          </a:p>
        </p:txBody>
      </p:sp>
      <p:sp>
        <p:nvSpPr>
          <p:cNvPr id="3" name="Content Placeholder 2"/>
          <p:cNvSpPr>
            <a:spLocks noGrp="1"/>
          </p:cNvSpPr>
          <p:nvPr>
            <p:ph sz="quarter" idx="1"/>
          </p:nvPr>
        </p:nvSpPr>
        <p:spPr/>
        <p:txBody>
          <a:bodyPr>
            <a:normAutofit/>
          </a:bodyPr>
          <a:lstStyle/>
          <a:p>
            <a:r>
              <a:rPr lang="en-IN" sz="2800" dirty="0" smtClean="0"/>
              <a:t>Introduction</a:t>
            </a:r>
          </a:p>
          <a:p>
            <a:r>
              <a:rPr lang="en-IN" sz="2800" dirty="0" smtClean="0"/>
              <a:t>Existing Method</a:t>
            </a:r>
          </a:p>
          <a:p>
            <a:r>
              <a:rPr lang="en-IN" sz="2800" dirty="0" smtClean="0"/>
              <a:t>Proposed Method</a:t>
            </a:r>
          </a:p>
          <a:p>
            <a:r>
              <a:rPr lang="en-IN" sz="2800" dirty="0" smtClean="0"/>
              <a:t>Methodology</a:t>
            </a:r>
          </a:p>
          <a:p>
            <a:r>
              <a:rPr lang="en-IN" sz="2800" dirty="0" smtClean="0"/>
              <a:t>Implementation</a:t>
            </a:r>
          </a:p>
          <a:p>
            <a:r>
              <a:rPr lang="en-IN" sz="2800" dirty="0" smtClean="0"/>
              <a:t>Conclusion</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US" b="1" dirty="0"/>
          </a:p>
        </p:txBody>
      </p:sp>
      <p:sp>
        <p:nvSpPr>
          <p:cNvPr id="3" name="Content Placeholder 2"/>
          <p:cNvSpPr>
            <a:spLocks noGrp="1"/>
          </p:cNvSpPr>
          <p:nvPr>
            <p:ph sz="quarter" idx="1"/>
          </p:nvPr>
        </p:nvSpPr>
        <p:spPr/>
        <p:txBody>
          <a:bodyPr/>
          <a:lstStyle/>
          <a:p>
            <a:pPr>
              <a:buNone/>
            </a:pPr>
            <a:r>
              <a:rPr lang="en-US" dirty="0" smtClean="0"/>
              <a:t>   The </a:t>
            </a:r>
            <a:r>
              <a:rPr lang="en-US" dirty="0" smtClean="0"/>
              <a:t>main purpose of the website is to order cakes and to deliver at their doorstep without any inconvenience cost. This website provides products with quality and assurance. 'Joan Bakes' is a multi page responsive website. This website provides various features and varieties of bake items. Therefore this website, plays a vital role in the optimistic growth and development of a business.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EXISTING METHOD</a:t>
            </a:r>
            <a:endParaRPr lang="en-US" b="1" dirty="0"/>
          </a:p>
        </p:txBody>
      </p:sp>
      <p:sp>
        <p:nvSpPr>
          <p:cNvPr id="3" name="Content Placeholder 2"/>
          <p:cNvSpPr>
            <a:spLocks noGrp="1"/>
          </p:cNvSpPr>
          <p:nvPr>
            <p:ph sz="quarter" idx="1"/>
          </p:nvPr>
        </p:nvSpPr>
        <p:spPr/>
        <p:txBody>
          <a:bodyPr/>
          <a:lstStyle/>
          <a:p>
            <a:r>
              <a:rPr lang="en-IN" dirty="0" smtClean="0"/>
              <a:t>The effectiveness of the method depends on the way in which blogs and articles are organised.</a:t>
            </a:r>
            <a:endParaRPr lang="en-US" dirty="0" smtClean="0"/>
          </a:p>
          <a:p>
            <a:r>
              <a:rPr lang="en-IN" dirty="0" smtClean="0"/>
              <a:t>In the existing method, much of the posts is entered manually and it can be very time consuming to read a popular post. Therefore organizing the posts and managing the posts becomes difficult. The major limitations are </a:t>
            </a:r>
            <a:endParaRPr lang="en-US" dirty="0" smtClean="0"/>
          </a:p>
          <a:p>
            <a:pPr lvl="0"/>
            <a:r>
              <a:rPr lang="en-IN" dirty="0" smtClean="0"/>
              <a:t>Modifications are complicated</a:t>
            </a:r>
            <a:endParaRPr lang="en-US" dirty="0" smtClean="0"/>
          </a:p>
          <a:p>
            <a:pPr lvl="0"/>
            <a:r>
              <a:rPr lang="en-IN" dirty="0" smtClean="0"/>
              <a:t>Much time consuming</a:t>
            </a:r>
            <a:r>
              <a:rPr lang="en-US" dirty="0" smtClean="0"/>
              <a:t> </a:t>
            </a:r>
          </a:p>
          <a:p>
            <a:pPr lvl="0"/>
            <a:r>
              <a:rPr lang="en-IN" dirty="0" smtClean="0"/>
              <a:t>Lack of accuracy</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PROPOSED METHOD</a:t>
            </a:r>
            <a:endParaRPr lang="en-US" b="1" dirty="0"/>
          </a:p>
        </p:txBody>
      </p:sp>
      <p:sp>
        <p:nvSpPr>
          <p:cNvPr id="3" name="Content Placeholder 2"/>
          <p:cNvSpPr>
            <a:spLocks noGrp="1"/>
          </p:cNvSpPr>
          <p:nvPr>
            <p:ph sz="quarter" idx="1"/>
          </p:nvPr>
        </p:nvSpPr>
        <p:spPr/>
        <p:txBody>
          <a:bodyPr>
            <a:normAutofit fontScale="77500" lnSpcReduction="20000"/>
          </a:bodyPr>
          <a:lstStyle/>
          <a:p>
            <a:r>
              <a:rPr lang="en-IN" dirty="0" smtClean="0"/>
              <a:t>The proposed method is better and more efficient than existing method by keeping in all the drawbacks of the present system to provide a permanent to them</a:t>
            </a:r>
            <a:endParaRPr lang="en-US" dirty="0" smtClean="0"/>
          </a:p>
          <a:p>
            <a:r>
              <a:rPr lang="en-IN" dirty="0" smtClean="0"/>
              <a:t>	The primary aim of the new method is to speed up the surfing time. User friendliness is another peculiarity of the proposed method. Messages are displayed in message boxes to make the website user friendly. The main advantage of the proposed method is the reduction in </a:t>
            </a:r>
            <a:r>
              <a:rPr lang="en-IN" dirty="0" err="1" smtClean="0"/>
              <a:t>labor</a:t>
            </a:r>
            <a:r>
              <a:rPr lang="en-IN" dirty="0" smtClean="0"/>
              <a:t> as it will be possible to search the particular blog or article. Another important feature is the subscription of newsletter as it will be notifying daily updates. The main objectives of the proposed method are;</a:t>
            </a:r>
            <a:endParaRPr lang="en-US" dirty="0" smtClean="0"/>
          </a:p>
          <a:p>
            <a:pPr lvl="0"/>
            <a:r>
              <a:rPr lang="en-IN" dirty="0" smtClean="0"/>
              <a:t>Complex functions are done automatically </a:t>
            </a:r>
            <a:endParaRPr lang="en-US" dirty="0" smtClean="0"/>
          </a:p>
          <a:p>
            <a:pPr lvl="0"/>
            <a:r>
              <a:rPr lang="en-IN" dirty="0" smtClean="0"/>
              <a:t>Processing time can be minimized</a:t>
            </a:r>
            <a:endParaRPr lang="en-US" dirty="0" smtClean="0"/>
          </a:p>
          <a:p>
            <a:pPr lvl="0"/>
            <a:r>
              <a:rPr lang="en-IN" dirty="0" smtClean="0"/>
              <a:t>Simple and easy to manage</a:t>
            </a:r>
            <a:endParaRPr lang="en-US" dirty="0" smtClean="0"/>
          </a:p>
          <a:p>
            <a:pPr lvl="0"/>
            <a:r>
              <a:rPr lang="en-IN" dirty="0" smtClean="0"/>
              <a:t>Analysis of auto-informatively</a:t>
            </a:r>
            <a:endParaRPr lang="en-US" dirty="0" smtClean="0"/>
          </a:p>
          <a:p>
            <a:r>
              <a:rPr lang="en-IN" dirty="0" smtClean="0"/>
              <a:t>The proposed system of CAKE SHOP is more efficient, reliable and accurate for processing.</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METHODOLOGY</a:t>
            </a:r>
            <a:endParaRPr lang="en-US" b="1" dirty="0"/>
          </a:p>
        </p:txBody>
      </p:sp>
      <p:sp>
        <p:nvSpPr>
          <p:cNvPr id="3" name="Content Placeholder 2"/>
          <p:cNvSpPr>
            <a:spLocks noGrp="1"/>
          </p:cNvSpPr>
          <p:nvPr>
            <p:ph sz="quarter" idx="1"/>
          </p:nvPr>
        </p:nvSpPr>
        <p:spPr/>
        <p:txBody>
          <a:bodyPr/>
          <a:lstStyle/>
          <a:p>
            <a:r>
              <a:rPr lang="en-IN" dirty="0" smtClean="0"/>
              <a:t>Our aim is to thoroughly analyze, understand and build the Website for the project keeping in mind every requirement. The web development processes together with the innovative ideas are the key to success of every project irrespective of its size. The purpose of this website is to provide easy access to popular blogs and articles.</a:t>
            </a:r>
            <a:endParaRPr lang="en-US" dirty="0" smtClean="0"/>
          </a:p>
          <a:p>
            <a:r>
              <a:rPr lang="en-IN" dirty="0" smtClean="0"/>
              <a:t>Analysis</a:t>
            </a:r>
          </a:p>
          <a:p>
            <a:r>
              <a:rPr lang="en-IN" dirty="0" smtClean="0"/>
              <a:t>Design</a:t>
            </a:r>
          </a:p>
          <a:p>
            <a:r>
              <a:rPr lang="en-IN" dirty="0" smtClean="0"/>
              <a:t>Implementation</a:t>
            </a:r>
          </a:p>
          <a:p>
            <a:r>
              <a:rPr lang="en-IN" dirty="0" smtClean="0"/>
              <a:t>Testing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IMPLEMENTATION</a:t>
            </a:r>
            <a:endParaRPr lang="en-US" b="1" dirty="0"/>
          </a:p>
        </p:txBody>
      </p:sp>
      <p:sp>
        <p:nvSpPr>
          <p:cNvPr id="3" name="Content Placeholder 2"/>
          <p:cNvSpPr>
            <a:spLocks noGrp="1"/>
          </p:cNvSpPr>
          <p:nvPr>
            <p:ph sz="quarter" idx="1"/>
          </p:nvPr>
        </p:nvSpPr>
        <p:spPr/>
        <p:txBody>
          <a:bodyPr>
            <a:normAutofit fontScale="77500" lnSpcReduction="20000"/>
          </a:bodyPr>
          <a:lstStyle/>
          <a:p>
            <a:pPr>
              <a:buNone/>
            </a:pPr>
            <a:r>
              <a:rPr lang="en-IN" dirty="0" smtClean="0"/>
              <a:t>    “CAKE SHOP” is implemented using basic HTML,CSS and a fraction of </a:t>
            </a:r>
            <a:r>
              <a:rPr lang="en-IN" dirty="0" err="1" smtClean="0"/>
              <a:t>Javascript</a:t>
            </a:r>
            <a:endParaRPr lang="en-IN" dirty="0" smtClean="0"/>
          </a:p>
          <a:p>
            <a:pPr>
              <a:buNone/>
            </a:pPr>
            <a:r>
              <a:rPr lang="en-IN" dirty="0" smtClean="0"/>
              <a:t>    The Hyper Text Mark-up Language, or  HTML is the standard  mark-up language for documents designed to be displayed in a web browser. It can be assisted by technologies such as Cascading Style Sheets (CSS) and scripting languages such as JavaScript.</a:t>
            </a:r>
          </a:p>
          <a:p>
            <a:pPr>
              <a:buNone/>
            </a:pPr>
            <a:r>
              <a:rPr lang="en-IN" dirty="0" smtClean="0"/>
              <a:t>    CSS - Cascading Style Sheets (CSS) is a style sheet language used for describing the presentation of a document written in a mark-up language such as HTML. CSS is a cornerstone technology of the World Wide Web, alongside HTML and JavaScript.</a:t>
            </a:r>
          </a:p>
          <a:p>
            <a:pPr>
              <a:buNone/>
            </a:pPr>
            <a:r>
              <a:rPr lang="en-IN" dirty="0" smtClean="0"/>
              <a:t>    JAVASCRIPT- JavaScript is a programming language that conforms to the ECMA Script specification. JavaScript is high-level, often just-in-time compiled, and multi-paradigm. It has curly-bracket syntax, dynamic typing, prototype-based object-orientation, and first-class function. Alongside HTML and CSS, JavaScript is one of the core technologies of the World Wide Web. </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r>
              <a:rPr lang="en-IN" dirty="0" smtClean="0"/>
              <a:t>:</a:t>
            </a:r>
            <a:endParaRPr lang="en-US" dirty="0"/>
          </a:p>
        </p:txBody>
      </p:sp>
      <p:sp>
        <p:nvSpPr>
          <p:cNvPr id="3" name="Content Placeholder 2"/>
          <p:cNvSpPr>
            <a:spLocks noGrp="1"/>
          </p:cNvSpPr>
          <p:nvPr>
            <p:ph sz="quarter" idx="1"/>
          </p:nvPr>
        </p:nvSpPr>
        <p:spPr/>
        <p:txBody>
          <a:bodyPr>
            <a:normAutofit fontScale="92500" lnSpcReduction="10000"/>
          </a:bodyPr>
          <a:lstStyle/>
          <a:p>
            <a:endParaRPr lang="en-IN" dirty="0" smtClean="0"/>
          </a:p>
          <a:p>
            <a:pPr>
              <a:buNone/>
            </a:pPr>
            <a:r>
              <a:rPr lang="en-US" dirty="0" smtClean="0"/>
              <a:t>   This </a:t>
            </a:r>
            <a:r>
              <a:rPr lang="en-US" dirty="0" smtClean="0"/>
              <a:t>project is a website for ordering bakery products without any inconvenience.  With time, new features are added. Overall the website performs well, and while it does not include all of the features that may have been desired, it lives up to initial expectations. The majority of features that are included work flawlessly and there is no backend so we may not get any errors. Overall, it is a good website for people to help getting desired cakes and bakes at their door step conveniently.</a:t>
            </a:r>
            <a:endParaRPr lang="en-IN" dirty="0" smtClean="0"/>
          </a:p>
          <a:p>
            <a:endParaRPr lang="en-IN" dirty="0" smtClean="0"/>
          </a:p>
          <a:p>
            <a:endParaRPr lang="en-IN" dirty="0" smtClean="0"/>
          </a:p>
          <a:p>
            <a:pPr>
              <a:buNone/>
            </a:pPr>
            <a:r>
              <a:rPr lang="en-IN"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IN" dirty="0" smtClean="0"/>
          </a:p>
          <a:p>
            <a:pPr>
              <a:buNone/>
            </a:pPr>
            <a:endParaRPr lang="en-IN" sz="5400" b="1" dirty="0" smtClean="0">
              <a:solidFill>
                <a:schemeClr val="accent1">
                  <a:lumMod val="75000"/>
                </a:schemeClr>
              </a:solidFill>
            </a:endParaRPr>
          </a:p>
          <a:p>
            <a:pPr>
              <a:buNone/>
            </a:pPr>
            <a:r>
              <a:rPr lang="en-IN" sz="5400" b="1" dirty="0" smtClean="0">
                <a:solidFill>
                  <a:schemeClr val="accent1">
                    <a:lumMod val="75000"/>
                  </a:schemeClr>
                </a:solidFill>
              </a:rPr>
              <a:t>       THANK</a:t>
            </a:r>
            <a:r>
              <a:rPr lang="en-IN" sz="5400" b="1" dirty="0" smtClean="0">
                <a:solidFill>
                  <a:schemeClr val="accent4">
                    <a:lumMod val="75000"/>
                  </a:schemeClr>
                </a:solidFill>
              </a:rPr>
              <a:t> </a:t>
            </a:r>
            <a:r>
              <a:rPr lang="en-IN" sz="5400" b="1" dirty="0" smtClean="0">
                <a:solidFill>
                  <a:schemeClr val="accent1">
                    <a:lumMod val="75000"/>
                  </a:schemeClr>
                </a:solidFill>
              </a:rPr>
              <a:t>YOU</a:t>
            </a:r>
            <a:r>
              <a:rPr lang="en-IN" sz="5400" b="1" dirty="0" smtClean="0">
                <a:solidFill>
                  <a:schemeClr val="accent4">
                    <a:lumMod val="75000"/>
                  </a:schemeClr>
                </a:solidFill>
              </a:rPr>
              <a:t>!</a:t>
            </a:r>
            <a:endParaRPr lang="en-US" sz="5400" b="1" dirty="0">
              <a:solidFill>
                <a:schemeClr val="accent4">
                  <a:lumMod val="7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1278</TotalTime>
  <Words>517</Words>
  <Application>Microsoft Office PowerPoint</Application>
  <PresentationFormat>On-screen Show (4:3)</PresentationFormat>
  <Paragraphs>45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Oriel</vt:lpstr>
      <vt:lpstr>JOAN BAKE’S</vt:lpstr>
      <vt:lpstr>CONTENT</vt:lpstr>
      <vt:lpstr>INTRODUCTION</vt:lpstr>
      <vt:lpstr>EXISTING METHOD</vt:lpstr>
      <vt:lpstr>PROPOSED METHOD</vt:lpstr>
      <vt:lpstr>METHODOLOGY</vt:lpstr>
      <vt:lpstr>IMPLEMENTATION</vt:lpstr>
      <vt:lpstr>CONCLUSION:</vt:lpstr>
      <vt:lpstr>Slide 9</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JOAN BAKE’S</dc:title>
  <dc:creator>LAWRENCE</dc:creator>
  <cp:lastModifiedBy>LAWRENCE</cp:lastModifiedBy>
  <cp:revision>21</cp:revision>
  <dcterms:created xsi:type="dcterms:W3CDTF">2022-02-25T13:51:58Z</dcterms:created>
  <dcterms:modified xsi:type="dcterms:W3CDTF">2022-02-26T17:25:47Z</dcterms:modified>
</cp:coreProperties>
</file>