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1A22"/>
    <a:srgbClr val="C0A9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7CAC4F-6792-425E-A89B-42974436EF9C}" type="datetimeFigureOut">
              <a:rPr lang="fr-FR" smtClean="0"/>
              <a:t>05/11/2018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409353-C74F-4E5F-8A8A-F14EEACA5E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4518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09353-C74F-4E5F-8A8A-F14EEACA5E7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4542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68A65-F4C6-43F8-9131-2DD3A909D168}" type="datetimeFigureOut">
              <a:rPr lang="fr-FR" smtClean="0"/>
              <a:t>05/11/2018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4D80-BBB9-4887-B7FE-454CB35FDF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9201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68A65-F4C6-43F8-9131-2DD3A909D168}" type="datetimeFigureOut">
              <a:rPr lang="fr-FR" smtClean="0"/>
              <a:t>05/11/2018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4D80-BBB9-4887-B7FE-454CB35FDF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7220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68A65-F4C6-43F8-9131-2DD3A909D168}" type="datetimeFigureOut">
              <a:rPr lang="fr-FR" smtClean="0"/>
              <a:t>05/11/2018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4D80-BBB9-4887-B7FE-454CB35FDF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7654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68A65-F4C6-43F8-9131-2DD3A909D168}" type="datetimeFigureOut">
              <a:rPr lang="fr-FR" smtClean="0"/>
              <a:t>05/11/2018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4D80-BBB9-4887-B7FE-454CB35FDF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2234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68A65-F4C6-43F8-9131-2DD3A909D168}" type="datetimeFigureOut">
              <a:rPr lang="fr-FR" smtClean="0"/>
              <a:t>05/11/2018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4D80-BBB9-4887-B7FE-454CB35FDF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1786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68A65-F4C6-43F8-9131-2DD3A909D168}" type="datetimeFigureOut">
              <a:rPr lang="fr-FR" smtClean="0"/>
              <a:t>05/11/2018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4D80-BBB9-4887-B7FE-454CB35FDF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3743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68A65-F4C6-43F8-9131-2DD3A909D168}" type="datetimeFigureOut">
              <a:rPr lang="fr-FR" smtClean="0"/>
              <a:t>05/11/2018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4D80-BBB9-4887-B7FE-454CB35FDF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7810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68A65-F4C6-43F8-9131-2DD3A909D168}" type="datetimeFigureOut">
              <a:rPr lang="fr-FR" smtClean="0"/>
              <a:t>05/11/2018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4D80-BBB9-4887-B7FE-454CB35FDF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4285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68A65-F4C6-43F8-9131-2DD3A909D168}" type="datetimeFigureOut">
              <a:rPr lang="fr-FR" smtClean="0"/>
              <a:t>05/11/2018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4D80-BBB9-4887-B7FE-454CB35FDF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8975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68A65-F4C6-43F8-9131-2DD3A909D168}" type="datetimeFigureOut">
              <a:rPr lang="fr-FR" smtClean="0"/>
              <a:t>05/11/2018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4D80-BBB9-4887-B7FE-454CB35FDF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6187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68A65-F4C6-43F8-9131-2DD3A909D168}" type="datetimeFigureOut">
              <a:rPr lang="fr-FR" smtClean="0"/>
              <a:t>05/11/2018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4D80-BBB9-4887-B7FE-454CB35FDF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4770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68A65-F4C6-43F8-9131-2DD3A909D168}" type="datetimeFigureOut">
              <a:rPr lang="fr-FR" smtClean="0"/>
              <a:t>05/11/2018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E4D80-BBB9-4887-B7FE-454CB35FDF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5420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33000" contrast="67000"/>
                    </a14:imgEffect>
                  </a14:imgLayer>
                </a14:imgProps>
              </a:ext>
            </a:extLst>
          </a:blip>
          <a:srcRect l="14901" t="11786" r="14901" b="10965"/>
          <a:stretch/>
        </p:blipFill>
        <p:spPr>
          <a:xfrm>
            <a:off x="7848600" y="2665699"/>
            <a:ext cx="2847975" cy="2963575"/>
          </a:xfrm>
          <a:prstGeom prst="rect">
            <a:avLst/>
          </a:prstGeom>
          <a:scene3d>
            <a:camera prst="perspectiveHeroicExtremeLeftFacing">
              <a:rot lat="367926" lon="560492" rev="21235444"/>
            </a:camera>
            <a:lightRig rig="threePt" dir="t"/>
          </a:scene3d>
        </p:spPr>
      </p:pic>
      <p:pic>
        <p:nvPicPr>
          <p:cNvPr id="8" name="Image 7" descr="Logo_Lectra_def_RVB_white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23990" y="6101570"/>
            <a:ext cx="2268010" cy="756430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8124683" y="6176137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Fira Code Medium" panose="020B0609050000020004" pitchFamily="49" charset="0"/>
                <a:ea typeface="Fira Code Medium" panose="020B0609050000020004" pitchFamily="49" charset="0"/>
              </a:rPr>
              <a:t>@</a:t>
            </a:r>
            <a:r>
              <a:rPr lang="fr-FR" dirty="0" err="1" smtClean="0">
                <a:solidFill>
                  <a:schemeClr val="bg1"/>
                </a:solidFill>
                <a:latin typeface="Fira Code Medium" panose="020B0609050000020004" pitchFamily="49" charset="0"/>
                <a:ea typeface="Fira Code Medium" panose="020B0609050000020004" pitchFamily="49" charset="0"/>
              </a:rPr>
              <a:t>joanrieu</a:t>
            </a:r>
            <a:endParaRPr lang="fr-FR" dirty="0" smtClean="0">
              <a:solidFill>
                <a:schemeClr val="bg1"/>
              </a:solidFill>
              <a:latin typeface="Fira Code Medium" panose="020B0609050000020004" pitchFamily="49" charset="0"/>
              <a:ea typeface="Fira Code Medium" panose="020B0609050000020004" pitchFamily="49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8276968" y="647090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  <a:latin typeface="Fira Code Medium" panose="020B0609050000020004" pitchFamily="49" charset="0"/>
                <a:ea typeface="Fira Code Medium" panose="020B0609050000020004" pitchFamily="49" charset="0"/>
              </a:rPr>
              <a:t>2018-11-09</a:t>
            </a:r>
            <a:endParaRPr lang="fr-FR" sz="1200" dirty="0" smtClean="0">
              <a:solidFill>
                <a:schemeClr val="bg1"/>
              </a:solidFill>
              <a:latin typeface="Fira Code Medium" panose="020B0609050000020004" pitchFamily="49" charset="0"/>
              <a:ea typeface="Fira Code Medium" panose="020B06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69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TM04033923[[fn=Profondeur]]</Template>
  <TotalTime>90</TotalTime>
  <Words>4</Words>
  <Application>Microsoft Office PowerPoint</Application>
  <PresentationFormat>Grand écran</PresentationFormat>
  <Paragraphs>3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Fira Code Medium</vt:lpstr>
      <vt:lpstr>Thème Office</vt:lpstr>
      <vt:lpstr>Présentation PowerPoint</vt:lpstr>
    </vt:vector>
  </TitlesOfParts>
  <Company>Lectra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Rieu Joan</dc:creator>
  <cp:lastModifiedBy>Rieu Joan</cp:lastModifiedBy>
  <cp:revision>10</cp:revision>
  <dcterms:created xsi:type="dcterms:W3CDTF">2018-10-26T16:06:33Z</dcterms:created>
  <dcterms:modified xsi:type="dcterms:W3CDTF">2018-11-05T17:36:40Z</dcterms:modified>
</cp:coreProperties>
</file>