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68" r:id="rId5"/>
    <p:sldId id="272" r:id="rId6"/>
    <p:sldId id="269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Martignole" initials="N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re et sous-titre avec imag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e du titre"/>
          <p:cNvSpPr txBox="1">
            <a:spLocks noGrp="1"/>
          </p:cNvSpPr>
          <p:nvPr>
            <p:ph type="title"/>
          </p:nvPr>
        </p:nvSpPr>
        <p:spPr>
          <a:xfrm>
            <a:off x="1463959" y="3432813"/>
            <a:ext cx="21456081" cy="3869753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  <p:sp>
        <p:nvSpPr>
          <p:cNvPr id="1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2961556" y="7874628"/>
            <a:ext cx="14716126" cy="28443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100">
                <a:latin typeface="+mj-lt"/>
                <a:ea typeface="+mj-ea"/>
                <a:cs typeface="+mj-cs"/>
                <a:sym typeface="Montserrat Regular"/>
              </a:defRPr>
            </a:lvl1pPr>
            <a:lvl2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2pPr>
            <a:lvl3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3pPr>
            <a:lvl4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4pPr>
            <a:lvl5pPr>
              <a:spcBef>
                <a:spcPts val="0"/>
              </a:spcBef>
              <a:defRPr>
                <a:latin typeface="+mj-lt"/>
                <a:ea typeface="+mj-ea"/>
                <a:cs typeface="+mj-cs"/>
                <a:sym typeface="Montserrat Regular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47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4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25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5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52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"/>
          <p:cNvSpPr/>
          <p:nvPr/>
        </p:nvSpPr>
        <p:spPr>
          <a:xfrm>
            <a:off x="-54551" y="12917434"/>
            <a:ext cx="24475242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8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#DevoxxFR"/>
          <p:cNvSpPr txBox="1"/>
          <p:nvPr/>
        </p:nvSpPr>
        <p:spPr>
          <a:xfrm>
            <a:off x="243933" y="13079579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3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31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4833937" y="8197453"/>
            <a:ext cx="14716126" cy="28443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>
              <a:spcBef>
                <a:spcPts val="0"/>
              </a:spcBef>
              <a:defRPr sz="66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>
              <a:spcBef>
                <a:spcPts val="0"/>
              </a:spcBef>
              <a:defRPr sz="5000"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>
              <a:spcBef>
                <a:spcPts val="0"/>
              </a:spcBef>
              <a:defRPr>
                <a:solidFill>
                  <a:srgbClr val="FBFC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2" name="Texte du titre"/>
          <p:cNvSpPr txBox="1">
            <a:spLocks noGrp="1"/>
          </p:cNvSpPr>
          <p:nvPr>
            <p:ph type="title"/>
          </p:nvPr>
        </p:nvSpPr>
        <p:spPr>
          <a:xfrm>
            <a:off x="2366919" y="3483933"/>
            <a:ext cx="19632303" cy="19762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+mn-lt"/>
                <a:ea typeface="+mn-ea"/>
                <a:cs typeface="+mn-cs"/>
                <a:sym typeface="Montserrat Bold"/>
              </a:defRPr>
            </a:lvl1pPr>
          </a:lstStyle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texte vide">
    <p:bg>
      <p:bgPr>
        <a:gradFill flip="none" rotWithShape="1">
          <a:gsLst>
            <a:gs pos="0">
              <a:srgbClr val="313741"/>
            </a:gs>
            <a:gs pos="100000">
              <a:srgbClr val="58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"/>
          <p:cNvSpPr/>
          <p:nvPr/>
        </p:nvSpPr>
        <p:spPr>
          <a:xfrm>
            <a:off x="3012281" y="6752587"/>
            <a:ext cx="18359438" cy="210826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sp>
        <p:nvSpPr>
          <p:cNvPr id="82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83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86" name="Texte du titre"/>
          <p:cNvSpPr txBox="1">
            <a:spLocks noGrp="1"/>
          </p:cNvSpPr>
          <p:nvPr>
            <p:ph type="title"/>
          </p:nvPr>
        </p:nvSpPr>
        <p:spPr>
          <a:xfrm>
            <a:off x="3054805" y="3954596"/>
            <a:ext cx="18256531" cy="1786067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e du titre"/>
          <p:cNvSpPr txBox="1">
            <a:spLocks noGrp="1"/>
          </p:cNvSpPr>
          <p:nvPr>
            <p:ph type="title"/>
          </p:nvPr>
        </p:nvSpPr>
        <p:spPr>
          <a:xfrm>
            <a:off x="135581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06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solidFill>
            <a:srgbClr val="31374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07" name="logo-texte-devoxx-france-400.png" descr="logo-texte-devoxx-france-4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0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 degradé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e du titre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1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11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1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uces">
    <p:bg>
      <p:bgPr>
        <a:gradFill flip="none" rotWithShape="1">
          <a:gsLst>
            <a:gs pos="0">
              <a:srgbClr val="576275"/>
            </a:gs>
            <a:gs pos="100000">
              <a:srgbClr val="6BB884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e niveau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anchor="ctr"/>
          <a:lstStyle>
            <a:lvl1pPr marL="561473" indent="-561473">
              <a:buSzPct val="75000"/>
              <a:buChar char="•"/>
            </a:lvl1pPr>
            <a:lvl2pPr marL="1005973" indent="-561473">
              <a:buSzPct val="75000"/>
              <a:buChar char="•"/>
            </a:lvl2pPr>
            <a:lvl3pPr marL="1450473" indent="-561473">
              <a:buSzPct val="75000"/>
              <a:buChar char="•"/>
            </a:lvl3pPr>
            <a:lvl4pPr marL="1894973" indent="-561473">
              <a:buSzPct val="75000"/>
              <a:buChar char="•"/>
            </a:lvl4pPr>
            <a:lvl5pPr marL="2339473" indent="-561473">
              <a:buSzPct val="75000"/>
              <a:buChar char="•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88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189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1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-Gilles Allain"/>
          <p:cNvSpPr txBox="1"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spcBef>
                <a:spcPts val="0"/>
              </a:spcBef>
              <a:defRPr sz="3200" i="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-Gilles Allain</a:t>
            </a:r>
          </a:p>
        </p:txBody>
      </p:sp>
      <p:sp>
        <p:nvSpPr>
          <p:cNvPr id="212" name="« Saisissez une citation ici. »"/>
          <p:cNvSpPr txBox="1"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spcBef>
                <a:spcPts val="0"/>
              </a:spcBef>
              <a:defRPr sz="5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« Saisissez une citation ici. » </a:t>
            </a:r>
          </a:p>
        </p:txBody>
      </p:sp>
      <p:sp>
        <p:nvSpPr>
          <p:cNvPr id="21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214" name="logo-texte-devoxx-france-400.png" descr="logo-texte-devoxx-france-4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erge">
    <p:bg>
      <p:bgPr>
        <a:gradFill flip="none" rotWithShape="1">
          <a:gsLst>
            <a:gs pos="0">
              <a:srgbClr val="313741"/>
            </a:gs>
            <a:gs pos="100000">
              <a:srgbClr val="57627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pecial">
    <p:bg>
      <p:bgPr>
        <a:gradFill flip="none" rotWithShape="1">
          <a:gsLst>
            <a:gs pos="0">
              <a:srgbClr val="576275"/>
            </a:gs>
            <a:gs pos="100000">
              <a:srgbClr val="31374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23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4833937" y="136442"/>
            <a:ext cx="14716126" cy="2579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Rectangle"/>
          <p:cNvSpPr/>
          <p:nvPr/>
        </p:nvSpPr>
        <p:spPr>
          <a:xfrm>
            <a:off x="-4949" y="12917434"/>
            <a:ext cx="24393896" cy="84816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  <p:pic>
        <p:nvPicPr>
          <p:cNvPr id="4" name="logo-texte-devoxx-france-400.png" descr="logo-texte-devoxx-france-400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8445398" y="12975966"/>
            <a:ext cx="5968195" cy="73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962649" y="13019484"/>
            <a:ext cx="440843" cy="485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>
                <a:latin typeface="+mj-lt"/>
                <a:ea typeface="+mj-ea"/>
                <a:cs typeface="+mj-cs"/>
                <a:sym typeface="Montserrat Regular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6" name="#DevoxxFR"/>
          <p:cNvSpPr txBox="1"/>
          <p:nvPr/>
        </p:nvSpPr>
        <p:spPr>
          <a:xfrm>
            <a:off x="200890" y="13079581"/>
            <a:ext cx="1664087" cy="52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#DevoxxFR</a:t>
            </a:r>
          </a:p>
        </p:txBody>
      </p:sp>
      <p:sp>
        <p:nvSpPr>
          <p:cNvPr id="7" name="Texte niveau 1…"/>
          <p:cNvSpPr txBox="1">
            <a:spLocks noGrp="1"/>
          </p:cNvSpPr>
          <p:nvPr>
            <p:ph type="body" idx="1"/>
          </p:nvPr>
        </p:nvSpPr>
        <p:spPr>
          <a:xfrm>
            <a:off x="3487082" y="2941773"/>
            <a:ext cx="17409836" cy="9606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" name="Rectangle"/>
          <p:cNvSpPr/>
          <p:nvPr/>
        </p:nvSpPr>
        <p:spPr>
          <a:xfrm>
            <a:off x="-7640" y="2483573"/>
            <a:ext cx="24855102" cy="88882"/>
          </a:xfrm>
          <a:prstGeom prst="rect">
            <a:avLst/>
          </a:prstGeom>
          <a:solidFill>
            <a:srgbClr val="EDAF1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600"/>
            </a:pPr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8" r:id="rId5"/>
    <p:sldLayoutId id="2147483664" r:id="rId6"/>
    <p:sldLayoutId id="2147483666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ontserrat Regular"/>
        </a:defRPr>
      </a:lvl9pPr>
    </p:titleStyle>
    <p:bodyStyle>
      <a:lvl1pPr marL="0" marR="0" indent="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228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457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685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9144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11430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13716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16002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1828800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FFFFFF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ontserra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evoxx France 2019…"/>
          <p:cNvSpPr txBox="1">
            <a:spLocks noGrp="1"/>
          </p:cNvSpPr>
          <p:nvPr>
            <p:ph type="ctrTitle"/>
          </p:nvPr>
        </p:nvSpPr>
        <p:spPr>
          <a:xfrm>
            <a:off x="3081822" y="979348"/>
            <a:ext cx="18220355" cy="3869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>
                <a:latin typeface="+mj-lt"/>
                <a:ea typeface="+mj-ea"/>
                <a:cs typeface="+mj-cs"/>
                <a:sym typeface="Montserrat Regular"/>
              </a:defRPr>
            </a:pPr>
            <a:r>
              <a:rPr lang="fr-FR" dirty="0"/>
              <a:t>ÉTENDRE </a:t>
            </a:r>
            <a:r>
              <a:rPr lang="fr-F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VS </a:t>
            </a:r>
            <a:r>
              <a:rPr lang="fr-F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CODE</a:t>
            </a:r>
            <a:r>
              <a:rPr lang="fr-FR" dirty="0"/>
              <a:t/>
            </a:r>
            <a:br>
              <a:rPr lang="fr-FR" dirty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5300" dirty="0" smtClean="0"/>
              <a:t>OU</a:t>
            </a: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 smtClean="0"/>
              <a:t/>
            </a:r>
            <a:br>
              <a:rPr lang="fr-FR" sz="8000" dirty="0" smtClean="0"/>
            </a:br>
            <a:r>
              <a:rPr lang="fr-FR" sz="8000" dirty="0">
                <a:sym typeface="Montserrat Regular"/>
              </a:rPr>
              <a:t>COMMENT CRÉER UNE </a:t>
            </a:r>
            <a:r>
              <a:rPr lang="fr-FR" sz="8000" dirty="0">
                <a:solidFill>
                  <a:schemeClr val="accent3">
                    <a:lumMod val="40000"/>
                    <a:lumOff val="60000"/>
                  </a:schemeClr>
                </a:solidFill>
                <a:sym typeface="Montserrat Regular"/>
              </a:rPr>
              <a:t>UI</a:t>
            </a:r>
            <a:r>
              <a:rPr lang="fr-FR" sz="8000" dirty="0">
                <a:sym typeface="Montserrat Regular"/>
              </a:rPr>
              <a:t> À PARTIR D'UNE </a:t>
            </a:r>
            <a:r>
              <a:rPr lang="fr-FR" sz="8000" dirty="0">
                <a:solidFill>
                  <a:schemeClr val="accent5">
                    <a:lumMod val="40000"/>
                    <a:lumOff val="60000"/>
                  </a:schemeClr>
                </a:solidFill>
                <a:sym typeface="Montserrat Regular"/>
              </a:rPr>
              <a:t>API</a:t>
            </a:r>
            <a:r>
              <a:rPr lang="fr-FR" sz="8000" dirty="0">
                <a:sym typeface="Montserrat Regular"/>
              </a:rPr>
              <a:t> EN QUELQUES MINUTES</a:t>
            </a:r>
            <a:endParaRPr sz="8000" dirty="0"/>
          </a:p>
        </p:txBody>
      </p:sp>
      <p:sp>
        <p:nvSpPr>
          <p:cNvPr id="262" name="Nicolas Martignole @nmartignole…"/>
          <p:cNvSpPr txBox="1">
            <a:spLocks noGrp="1"/>
          </p:cNvSpPr>
          <p:nvPr>
            <p:ph type="subTitle" sz="quarter" idx="1"/>
          </p:nvPr>
        </p:nvSpPr>
        <p:spPr>
          <a:xfrm>
            <a:off x="4833937" y="7315066"/>
            <a:ext cx="14716126" cy="284438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Joan Rieu</a:t>
            </a:r>
            <a:br>
              <a:rPr lang="fr-FR" dirty="0" smtClean="0"/>
            </a:br>
            <a:r>
              <a:rPr lang="fr-FR" sz="2800" dirty="0" smtClean="0"/>
              <a:t>@</a:t>
            </a:r>
            <a:r>
              <a:rPr lang="fr-FR" sz="2800" dirty="0" err="1" smtClean="0"/>
              <a:t>joanrieu</a:t>
            </a:r>
            <a:endParaRPr sz="2800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808" y="10018194"/>
            <a:ext cx="5330963" cy="205435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possibilités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053751" y="3911579"/>
            <a:ext cx="6728604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r>
              <a:rPr lang="fr-FR" dirty="0"/>
              <a:t>questions-réponses interactives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995849" y="4434321"/>
            <a:ext cx="759823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affichage </a:t>
            </a:r>
            <a:r>
              <a:rPr lang="fr-FR" dirty="0" smtClean="0"/>
              <a:t>d'arborescences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07343" y="6756412"/>
            <a:ext cx="188833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HTML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242946" y="6575430"/>
            <a:ext cx="35266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notifications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5515718" y="5972261"/>
            <a:ext cx="5389295" cy="15292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ppels externes</a:t>
            </a:r>
            <a:br>
              <a:rPr lang="fr-FR" dirty="0" smtClean="0"/>
            </a:br>
            <a:r>
              <a:rPr lang="fr-FR" sz="4000" dirty="0" smtClean="0"/>
              <a:t>(HTTP, </a:t>
            </a:r>
            <a:r>
              <a:rPr lang="fr-FR" sz="4000" dirty="0" err="1" smtClean="0"/>
              <a:t>RabbitMQ</a:t>
            </a:r>
            <a:r>
              <a:rPr lang="fr-FR" sz="4000" dirty="0" smtClean="0"/>
              <a:t>, </a:t>
            </a:r>
            <a:r>
              <a:rPr lang="fr-FR" sz="4000" dirty="0" err="1" smtClean="0"/>
              <a:t>etc</a:t>
            </a:r>
            <a:r>
              <a:rPr lang="fr-FR" sz="4000" dirty="0" smtClean="0"/>
              <a:t>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371876" y="8681710"/>
            <a:ext cx="5626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système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de fichiers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051680" y="8157145"/>
            <a:ext cx="569707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nouveaux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langages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242946" y="11623369"/>
            <a:ext cx="95058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et tout ce que </a:t>
            </a:r>
            <a:r>
              <a:rPr kumimoji="0" lang="fr-FR" sz="5000" b="0" i="1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NodeJS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supporte</a:t>
            </a:r>
            <a:r>
              <a:rPr kumimoji="0" lang="fr-FR" sz="5000" b="0" i="1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 </a:t>
            </a:r>
            <a:r>
              <a:rPr kumimoji="0" lang="fr-FR" sz="5000" b="0" i="1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!</a:t>
            </a:r>
            <a:endParaRPr kumimoji="0" lang="fr-FR" sz="5000" b="0" i="1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373654" y="9826644"/>
            <a:ext cx="2529539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snippets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859203" y="10300246"/>
            <a:ext cx="470000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auto-complétion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7180824" y="9843390"/>
            <a:ext cx="4738477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validatio</a:t>
            </a:r>
            <a:r>
              <a:rPr lang="fr-FR" dirty="0" smtClean="0"/>
              <a:t>n JSON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19436597" y="8157489"/>
            <a:ext cx="1141338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CLI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4875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Création de back-office rapide</a:t>
            </a:r>
          </a:p>
          <a:p>
            <a:pPr marL="685800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Interaction avec outils de </a:t>
            </a:r>
            <a:r>
              <a:rPr lang="fr-FR" dirty="0" smtClean="0"/>
              <a:t>développement</a:t>
            </a:r>
            <a:endParaRPr lang="fr-FR" dirty="0" smtClean="0"/>
          </a:p>
          <a:p>
            <a:pPr marL="685800" lvl="2" indent="-685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Automatisation de tâches récurrentes dans l’éditeur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24384000" cy="2579688"/>
          </a:xfrm>
        </p:spPr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9132034">
            <a:off x="12119347" y="4245413"/>
            <a:ext cx="6087909" cy="2727629"/>
          </a:xfrm>
          <a:prstGeom prst="arc">
            <a:avLst>
              <a:gd name="adj1" fmla="val 16200000"/>
              <a:gd name="adj2" fmla="val 20856006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245918" y="2793810"/>
            <a:ext cx="173124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CRUD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1" name="Arc 10"/>
          <p:cNvSpPr/>
          <p:nvPr/>
        </p:nvSpPr>
        <p:spPr>
          <a:xfrm rot="18789194">
            <a:off x="15154074" y="6507838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656530" y="5066106"/>
            <a:ext cx="1925206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CI/CD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3" name="Arc 12"/>
          <p:cNvSpPr/>
          <p:nvPr/>
        </p:nvSpPr>
        <p:spPr>
          <a:xfrm rot="20144200">
            <a:off x="14711953" y="6812963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140382" y="6148703"/>
            <a:ext cx="2991203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SCM (Git)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6" name="Arc 15"/>
          <p:cNvSpPr/>
          <p:nvPr/>
        </p:nvSpPr>
        <p:spPr>
          <a:xfrm>
            <a:off x="14141991" y="6927074"/>
            <a:ext cx="6077663" cy="2889849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086354" y="7662128"/>
            <a:ext cx="5626540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Docker</a:t>
            </a:r>
            <a:r>
              <a:rPr kumimoji="0" lang="fr-FR" sz="50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 / </a:t>
            </a:r>
            <a:r>
              <a:rPr kumimoji="0" lang="fr-FR" sz="50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Kubernetes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18" name="Arc 17"/>
          <p:cNvSpPr/>
          <p:nvPr/>
        </p:nvSpPr>
        <p:spPr>
          <a:xfrm rot="20083695">
            <a:off x="47583" y="7476831"/>
            <a:ext cx="6087909" cy="2727629"/>
          </a:xfrm>
          <a:prstGeom prst="arc">
            <a:avLst>
              <a:gd name="adj1" fmla="val 16200000"/>
              <a:gd name="adj2" fmla="val 1899943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81852" y="7712180"/>
            <a:ext cx="1782538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Tests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596862" y="3098322"/>
            <a:ext cx="1843452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HTTP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53979" y="5062126"/>
            <a:ext cx="1869100" cy="9137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AMQP</a:t>
            </a:r>
          </a:p>
        </p:txBody>
      </p:sp>
      <p:sp>
        <p:nvSpPr>
          <p:cNvPr id="22" name="Arc 21"/>
          <p:cNvSpPr/>
          <p:nvPr/>
        </p:nvSpPr>
        <p:spPr>
          <a:xfrm rot="19846069">
            <a:off x="1553042" y="4839235"/>
            <a:ext cx="2709009" cy="1539985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3" name="Arc 22"/>
          <p:cNvSpPr/>
          <p:nvPr/>
        </p:nvSpPr>
        <p:spPr>
          <a:xfrm rot="713671">
            <a:off x="1194691" y="4108378"/>
            <a:ext cx="2709009" cy="1539985"/>
          </a:xfrm>
          <a:prstGeom prst="arc">
            <a:avLst>
              <a:gd name="adj1" fmla="val 16200000"/>
              <a:gd name="adj2" fmla="val 20451464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7553563" y="3981379"/>
            <a:ext cx="1006685" cy="913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5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k Free" panose="03080402000500000000" pitchFamily="66" charset="0"/>
                <a:sym typeface="Helvetica Light"/>
              </a:rPr>
              <a:t>DB</a:t>
            </a:r>
            <a:endParaRPr kumimoji="0" lang="fr-FR" sz="5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k Free" panose="03080402000500000000" pitchFamily="66" charset="0"/>
              <a:sym typeface="Helvetica Light"/>
            </a:endParaRPr>
          </a:p>
        </p:txBody>
      </p:sp>
      <p:sp>
        <p:nvSpPr>
          <p:cNvPr id="27" name="Arc 26"/>
          <p:cNvSpPr/>
          <p:nvPr/>
        </p:nvSpPr>
        <p:spPr>
          <a:xfrm rot="20228147">
            <a:off x="11734446" y="4479307"/>
            <a:ext cx="6087909" cy="2727629"/>
          </a:xfrm>
          <a:prstGeom prst="arc">
            <a:avLst>
              <a:gd name="adj1" fmla="val 16200000"/>
              <a:gd name="adj2" fmla="val 20856006"/>
            </a:avLst>
          </a:prstGeom>
          <a:noFill/>
          <a:ln w="381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6537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Live Demo"/>
          <p:cNvSpPr txBox="1">
            <a:spLocks noGrp="1"/>
          </p:cNvSpPr>
          <p:nvPr>
            <p:ph type="title"/>
          </p:nvPr>
        </p:nvSpPr>
        <p:spPr>
          <a:xfrm>
            <a:off x="1346886" y="3438815"/>
            <a:ext cx="21672368" cy="6838370"/>
          </a:xfrm>
          <a:prstGeom prst="rect">
            <a:avLst/>
          </a:prstGeom>
        </p:spPr>
        <p:txBody>
          <a:bodyPr/>
          <a:lstStyle/>
          <a:p>
            <a:r>
              <a:rPr dirty="0"/>
              <a:t>Live </a:t>
            </a:r>
            <a:r>
              <a:rPr lang="fr-FR" dirty="0" err="1" smtClean="0"/>
              <a:t>Coding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API simple à prendre en main</a:t>
            </a:r>
          </a:p>
          <a:p>
            <a:r>
              <a:rPr lang="fr-FR" dirty="0" smtClean="0"/>
              <a:t>Composants graphiques prêts à l’emploi</a:t>
            </a:r>
          </a:p>
          <a:p>
            <a:r>
              <a:rPr lang="fr-FR" dirty="0" smtClean="0"/>
              <a:t>Accès à toute l’API </a:t>
            </a:r>
            <a:r>
              <a:rPr lang="fr-FR" dirty="0" err="1" smtClean="0"/>
              <a:t>NodeJS</a:t>
            </a:r>
            <a:r>
              <a:rPr lang="fr-FR" dirty="0" smtClean="0"/>
              <a:t> (pas de </a:t>
            </a:r>
            <a:r>
              <a:rPr lang="fr-FR" dirty="0" err="1" smtClean="0"/>
              <a:t>sandbox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24384000" cy="2579688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61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Merci / Thanks yo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Merci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5746166" y="8083385"/>
            <a:ext cx="128916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https://github.com/joanrieu/extending-vscode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509" y="12785049"/>
            <a:ext cx="2718629" cy="104765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ontserrat Regular"/>
        <a:ea typeface="Montserrat Regular"/>
        <a:cs typeface="Montserrat Regular"/>
      </a:majorFont>
      <a:minorFont>
        <a:latin typeface="Montserrat Bold"/>
        <a:ea typeface="Montserrat Bold"/>
        <a:cs typeface="Montserrat Bold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90</Words>
  <Application>Microsoft Office PowerPoint</Application>
  <PresentationFormat>Personnalisé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Helvetica Light</vt:lpstr>
      <vt:lpstr>Helvetica Neue</vt:lpstr>
      <vt:lpstr>Ink Free</vt:lpstr>
      <vt:lpstr>Montserrat Bold</vt:lpstr>
      <vt:lpstr>Montserrat Regular</vt:lpstr>
      <vt:lpstr>Montserrat SemiBold</vt:lpstr>
      <vt:lpstr>Open Sans</vt:lpstr>
      <vt:lpstr>Black</vt:lpstr>
      <vt:lpstr>ÉTENDRE VS CODE  OU  COMMENT CRÉER UNE UI À PARTIR D'UNE API EN QUELQUES MINUTES</vt:lpstr>
      <vt:lpstr>Les possibilités</vt:lpstr>
      <vt:lpstr>Cas d’utilisation</vt:lpstr>
      <vt:lpstr>Live Coding</vt:lpstr>
      <vt:lpstr>Conclusion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ÉTENDRE VS CODE  OU  COMMENT CRÉER UNE UI À PARTIR D'UNE API EN QUELQUES MINUTES</dc:title>
  <cp:lastModifiedBy>Rieu Joan</cp:lastModifiedBy>
  <cp:revision>10</cp:revision>
  <dcterms:modified xsi:type="dcterms:W3CDTF">2019-04-17T22:32:14Z</dcterms:modified>
</cp:coreProperties>
</file>