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70" r:id="rId3"/>
    <p:sldId id="271" r:id="rId4"/>
    <p:sldId id="268" r:id="rId5"/>
    <p:sldId id="269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Martignole" initials="N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9" name="Shape 2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 et sous-titre avec imag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e du titre"/>
          <p:cNvSpPr txBox="1">
            <a:spLocks noGrp="1"/>
          </p:cNvSpPr>
          <p:nvPr>
            <p:ph type="title"/>
          </p:nvPr>
        </p:nvSpPr>
        <p:spPr>
          <a:xfrm>
            <a:off x="1463959" y="3432813"/>
            <a:ext cx="21456081" cy="3869753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+mn-lt"/>
                <a:ea typeface="+mn-ea"/>
                <a:cs typeface="+mn-cs"/>
                <a:sym typeface="Montserrat Bold"/>
              </a:defRPr>
            </a:lvl1pPr>
          </a:lstStyle>
          <a:p>
            <a:r>
              <a:t>Texte du titre</a:t>
            </a:r>
          </a:p>
        </p:txBody>
      </p:sp>
      <p:sp>
        <p:nvSpPr>
          <p:cNvPr id="16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2961556" y="7874628"/>
            <a:ext cx="14716126" cy="284438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100">
                <a:latin typeface="+mj-lt"/>
                <a:ea typeface="+mj-ea"/>
                <a:cs typeface="+mj-cs"/>
                <a:sym typeface="Montserrat Regular"/>
              </a:defRPr>
            </a:lvl1pPr>
            <a:lvl2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2pPr>
            <a:lvl3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3pPr>
            <a:lvl4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4pPr>
            <a:lvl5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7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8" name="logo-texte-devoxx-france-400.png" descr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texte">
    <p:bg>
      <p:bgPr>
        <a:gradFill flip="none" rotWithShape="1">
          <a:gsLst>
            <a:gs pos="0">
              <a:srgbClr val="576275"/>
            </a:gs>
            <a:gs pos="100000">
              <a:srgbClr val="31374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247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248" name="logo-texte-devoxx-france-400.png" descr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250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51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52" name="Rectangle"/>
          <p:cNvSpPr/>
          <p:nvPr/>
        </p:nvSpPr>
        <p:spPr>
          <a:xfrm>
            <a:off x="-7640" y="2483573"/>
            <a:ext cx="24855102" cy="88882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sous-titr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28" name="logo-texte-devoxx-france-400.png" descr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3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31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197453"/>
            <a:ext cx="14716126" cy="28443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6600"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>
              <a:spcBef>
                <a:spcPts val="0"/>
              </a:spcBef>
              <a:defRPr sz="6600"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>
              <a:spcBef>
                <a:spcPts val="0"/>
              </a:spcBef>
              <a:defRPr sz="5000"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>
              <a:spcBef>
                <a:spcPts val="0"/>
              </a:spcBef>
              <a:defRPr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>
              <a:spcBef>
                <a:spcPts val="0"/>
              </a:spcBef>
              <a:defRPr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2" name="Texte du titre"/>
          <p:cNvSpPr txBox="1">
            <a:spLocks noGrp="1"/>
          </p:cNvSpPr>
          <p:nvPr>
            <p:ph type="title"/>
          </p:nvPr>
        </p:nvSpPr>
        <p:spPr>
          <a:xfrm>
            <a:off x="2366919" y="3483933"/>
            <a:ext cx="19632303" cy="1976271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Montserrat Bold"/>
              </a:defRPr>
            </a:lvl1pPr>
          </a:lstStyle>
          <a:p>
            <a: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texte vide">
    <p:bg>
      <p:bgPr>
        <a:gradFill flip="none" rotWithShape="1">
          <a:gsLst>
            <a:gs pos="0">
              <a:srgbClr val="313741"/>
            </a:gs>
            <a:gs pos="100000">
              <a:srgbClr val="58627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"/>
          <p:cNvSpPr/>
          <p:nvPr/>
        </p:nvSpPr>
        <p:spPr>
          <a:xfrm>
            <a:off x="3012281" y="6752587"/>
            <a:ext cx="18359438" cy="210826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sp>
        <p:nvSpPr>
          <p:cNvPr id="82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83" name="logo-texte-devoxx-france-400.png" descr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8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86" name="Texte du titre"/>
          <p:cNvSpPr txBox="1">
            <a:spLocks noGrp="1"/>
          </p:cNvSpPr>
          <p:nvPr>
            <p:ph type="title"/>
          </p:nvPr>
        </p:nvSpPr>
        <p:spPr>
          <a:xfrm>
            <a:off x="3054805" y="3954596"/>
            <a:ext cx="18256531" cy="1786067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e du titre"/>
          <p:cNvSpPr txBox="1">
            <a:spLocks noGrp="1"/>
          </p:cNvSpPr>
          <p:nvPr>
            <p:ph type="title"/>
          </p:nvPr>
        </p:nvSpPr>
        <p:spPr>
          <a:xfrm>
            <a:off x="135581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106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solidFill>
            <a:srgbClr val="31374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07" name="logo-texte-devoxx-france-400.png" descr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0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 degradé de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e du titre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11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118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19" name="logo-texte-devoxx-france-400.png" descr="logo-texte-devoxx-france-4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ces">
    <p:bg>
      <p:bgPr>
        <a:gradFill flip="none" rotWithShape="1">
          <a:gsLst>
            <a:gs pos="0">
              <a:srgbClr val="576275"/>
            </a:gs>
            <a:gs pos="100000">
              <a:srgbClr val="6BB884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e niveau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anchor="ctr"/>
          <a:lstStyle>
            <a:lvl1pPr marL="561473" indent="-561473">
              <a:buSzPct val="75000"/>
              <a:buChar char="•"/>
            </a:lvl1pPr>
            <a:lvl2pPr marL="1005973" indent="-561473">
              <a:buSzPct val="75000"/>
              <a:buChar char="•"/>
            </a:lvl2pPr>
            <a:lvl3pPr marL="1450473" indent="-561473">
              <a:buSzPct val="75000"/>
              <a:buChar char="•"/>
            </a:lvl3pPr>
            <a:lvl4pPr marL="1894973" indent="-561473">
              <a:buSzPct val="75000"/>
              <a:buChar char="•"/>
            </a:lvl4pPr>
            <a:lvl5pPr marL="2339473" indent="-561473">
              <a:buSzPct val="75000"/>
              <a:buChar char="•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88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89" name="logo-texte-devoxx-france-400.png" descr="logo-texte-devoxx-france-4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9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-Gilles Allain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3200" i="1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-Gilles Allain</a:t>
            </a:r>
          </a:p>
        </p:txBody>
      </p:sp>
      <p:sp>
        <p:nvSpPr>
          <p:cNvPr id="212" name="« Saisissez une citation ici. »"/>
          <p:cNvSpPr txBox="1"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spcBef>
                <a:spcPts val="0"/>
              </a:spcBef>
              <a:defRPr sz="5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« Saisissez une citation ici. » </a:t>
            </a:r>
          </a:p>
        </p:txBody>
      </p:sp>
      <p:sp>
        <p:nvSpPr>
          <p:cNvPr id="213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214" name="logo-texte-devoxx-france-400.png" descr="logo-texte-devoxx-france-4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1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">
    <p:bg>
      <p:bgPr>
        <a:gradFill flip="none" rotWithShape="1">
          <a:gsLst>
            <a:gs pos="0">
              <a:srgbClr val="313741"/>
            </a:gs>
            <a:gs pos="100000">
              <a:srgbClr val="57627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cial">
    <p:bg>
      <p:bgPr>
        <a:gradFill flip="none" rotWithShape="1">
          <a:gsLst>
            <a:gs pos="0">
              <a:srgbClr val="576275"/>
            </a:gs>
            <a:gs pos="100000">
              <a:srgbClr val="31374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3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4" name="logo-texte-devoxx-france-400.png" descr="logo-texte-devoxx-france-400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62649" y="13019484"/>
            <a:ext cx="440843" cy="485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Montserrat Regular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6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7" name="Texte niveau 1…"/>
          <p:cNvSpPr txBox="1">
            <a:spLocks noGrp="1"/>
          </p:cNvSpPr>
          <p:nvPr>
            <p:ph type="body" idx="1"/>
          </p:nvPr>
        </p:nvSpPr>
        <p:spPr>
          <a:xfrm>
            <a:off x="3487082" y="2941773"/>
            <a:ext cx="17409836" cy="9606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" name="Rectangle"/>
          <p:cNvSpPr/>
          <p:nvPr/>
        </p:nvSpPr>
        <p:spPr>
          <a:xfrm>
            <a:off x="-7640" y="2483573"/>
            <a:ext cx="24855102" cy="88882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7" r:id="rId4"/>
    <p:sldLayoutId id="2147483658" r:id="rId5"/>
    <p:sldLayoutId id="2147483664" r:id="rId6"/>
    <p:sldLayoutId id="2147483666" r:id="rId7"/>
    <p:sldLayoutId id="2147483668" r:id="rId8"/>
    <p:sldLayoutId id="2147483669" r:id="rId9"/>
    <p:sldLayoutId id="2147483670" r:id="rId10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9pPr>
    </p:titleStyle>
    <p:bodyStyle>
      <a:lvl1pPr marL="0" marR="0" indent="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228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457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685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9144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1143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1371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1600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1828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Devoxx France 2019…"/>
          <p:cNvSpPr txBox="1">
            <a:spLocks noGrp="1"/>
          </p:cNvSpPr>
          <p:nvPr>
            <p:ph type="ctrTitle"/>
          </p:nvPr>
        </p:nvSpPr>
        <p:spPr>
          <a:xfrm>
            <a:off x="3081822" y="979348"/>
            <a:ext cx="18220355" cy="38697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>
                <a:latin typeface="+mj-lt"/>
                <a:ea typeface="+mj-ea"/>
                <a:cs typeface="+mj-cs"/>
                <a:sym typeface="Montserrat Regular"/>
              </a:defRPr>
            </a:pPr>
            <a:r>
              <a:rPr lang="fr-FR" dirty="0"/>
              <a:t>ÉTENDRE VS </a:t>
            </a:r>
            <a:r>
              <a:rPr lang="fr-FR" dirty="0" smtClean="0"/>
              <a:t>CODE</a:t>
            </a:r>
            <a:r>
              <a:rPr lang="fr-FR" dirty="0"/>
              <a:t/>
            </a:r>
            <a:br>
              <a:rPr lang="fr-FR" dirty="0"/>
            </a:b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5300" dirty="0" smtClean="0"/>
              <a:t>OU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>
                <a:sym typeface="Montserrat Regular"/>
              </a:rPr>
              <a:t>COMMENT CRÉER UNE UI À PARTIR D'UNE API EN QUELQUES MINUTES</a:t>
            </a:r>
            <a:endParaRPr sz="8000" dirty="0"/>
          </a:p>
        </p:txBody>
      </p:sp>
      <p:sp>
        <p:nvSpPr>
          <p:cNvPr id="262" name="Nicolas Martignole @nmartignole…"/>
          <p:cNvSpPr txBox="1">
            <a:spLocks noGrp="1"/>
          </p:cNvSpPr>
          <p:nvPr>
            <p:ph type="subTitle" sz="quarter" idx="1"/>
          </p:nvPr>
        </p:nvSpPr>
        <p:spPr>
          <a:xfrm>
            <a:off x="4833937" y="7315066"/>
            <a:ext cx="14716126" cy="284438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Joan </a:t>
            </a:r>
            <a:r>
              <a:rPr lang="fr-FR" dirty="0" smtClean="0"/>
              <a:t>Rieu</a:t>
            </a:r>
            <a:br>
              <a:rPr lang="fr-FR" dirty="0" smtClean="0"/>
            </a:br>
            <a:r>
              <a:rPr lang="fr-FR" sz="2800" dirty="0" smtClean="0"/>
              <a:t>@</a:t>
            </a:r>
            <a:r>
              <a:rPr lang="fr-FR" sz="2800" dirty="0" err="1" smtClean="0"/>
              <a:t>joanrieu</a:t>
            </a:r>
            <a:endParaRPr sz="28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808" y="10018194"/>
            <a:ext cx="5330963" cy="20543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possibilités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053751" y="3911579"/>
            <a:ext cx="6728604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fr-FR" dirty="0"/>
              <a:t>questions-réponses interactives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995849" y="4434321"/>
            <a:ext cx="7598233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fr-FR" dirty="0"/>
              <a:t>affichage </a:t>
            </a:r>
            <a:r>
              <a:rPr lang="fr-FR" dirty="0" smtClean="0"/>
              <a:t>d'arborescences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07343" y="6756412"/>
            <a:ext cx="1888336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fr-FR" dirty="0"/>
              <a:t>HTML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242946" y="6575430"/>
            <a:ext cx="3526606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fr-FR" dirty="0"/>
              <a:t>notifications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5515718" y="5972261"/>
            <a:ext cx="5389295" cy="15292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fr-FR" dirty="0"/>
              <a:t>a</a:t>
            </a:r>
            <a:r>
              <a:rPr lang="fr-FR" dirty="0" smtClean="0"/>
              <a:t>ppels externes</a:t>
            </a:r>
            <a:br>
              <a:rPr lang="fr-FR" dirty="0" smtClean="0"/>
            </a:br>
            <a:r>
              <a:rPr lang="fr-FR" sz="4000" dirty="0" smtClean="0"/>
              <a:t>(HTTP, </a:t>
            </a:r>
            <a:r>
              <a:rPr lang="fr-FR" sz="4000" dirty="0" err="1" smtClean="0"/>
              <a:t>RabbitMQ</a:t>
            </a:r>
            <a:r>
              <a:rPr lang="fr-FR" sz="4000" dirty="0" smtClean="0"/>
              <a:t>, </a:t>
            </a:r>
            <a:r>
              <a:rPr lang="fr-FR" sz="4000" dirty="0" err="1" smtClean="0"/>
              <a:t>etc</a:t>
            </a:r>
            <a:r>
              <a:rPr lang="fr-FR" sz="4000" dirty="0" smtClean="0"/>
              <a:t>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371876" y="8681710"/>
            <a:ext cx="5626539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système</a:t>
            </a:r>
            <a:r>
              <a:rPr kumimoji="0" lang="fr-FR" sz="5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 fichiers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051680" y="8157145"/>
            <a:ext cx="5697072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nouveaux</a:t>
            </a:r>
            <a:r>
              <a:rPr kumimoji="0" lang="fr-FR" sz="5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langages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42946" y="11623369"/>
            <a:ext cx="9505806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et tout ce que </a:t>
            </a:r>
            <a:r>
              <a:rPr kumimoji="0" lang="fr-FR" sz="5000" b="0" i="1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NodeJS</a:t>
            </a:r>
            <a:r>
              <a:rPr kumimoji="0" lang="fr-FR" sz="5000" b="0" i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supporte</a:t>
            </a:r>
            <a:r>
              <a:rPr kumimoji="0" lang="fr-FR" sz="5000" b="0" i="1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r>
              <a:rPr kumimoji="0" lang="fr-FR" sz="5000" b="0" i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!</a:t>
            </a:r>
            <a:endParaRPr kumimoji="0" lang="fr-FR" sz="5000" b="0" i="1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373654" y="9826644"/>
            <a:ext cx="2529539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snippets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59203" y="10300246"/>
            <a:ext cx="4700005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auto-complétion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7180824" y="9843390"/>
            <a:ext cx="4738477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validatio</a:t>
            </a:r>
            <a:r>
              <a:rPr lang="fr-FR" dirty="0" smtClean="0"/>
              <a:t>n JSON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509" y="12785049"/>
            <a:ext cx="2718629" cy="104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751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Création de back-office rapide</a:t>
            </a:r>
          </a:p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Interaction avec outils de développement</a:t>
            </a:r>
          </a:p>
          <a:p>
            <a:pPr marL="685800" lvl="2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Automatisation de tâches récurrentes dans l’éditeur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667875" y="0"/>
            <a:ext cx="14716125" cy="2579688"/>
          </a:xfrm>
        </p:spPr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509" y="12785049"/>
            <a:ext cx="2718629" cy="104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372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Live Demo"/>
          <p:cNvSpPr txBox="1">
            <a:spLocks noGrp="1"/>
          </p:cNvSpPr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r>
              <a:rPr dirty="0"/>
              <a:t>Live </a:t>
            </a:r>
            <a:r>
              <a:rPr lang="fr-FR" dirty="0" err="1" smtClean="0"/>
              <a:t>Coding</a:t>
            </a:r>
            <a:endParaRPr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509" y="12785049"/>
            <a:ext cx="2718629" cy="10476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Merci / Thanks yo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Merci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746166" y="8083385"/>
            <a:ext cx="128916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https://github.com/joanrieu/extending-vscode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509" y="12785049"/>
            <a:ext cx="2718629" cy="10476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 Regular"/>
        <a:ea typeface="Montserrat Regular"/>
        <a:cs typeface="Montserrat Regular"/>
      </a:majorFont>
      <a:minorFont>
        <a:latin typeface="Montserrat Bold"/>
        <a:ea typeface="Montserrat Bold"/>
        <a:cs typeface="Montserrat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 Regular"/>
        <a:ea typeface="Montserrat Regular"/>
        <a:cs typeface="Montserrat Regular"/>
      </a:majorFont>
      <a:minorFont>
        <a:latin typeface="Montserrat Bold"/>
        <a:ea typeface="Montserrat Bold"/>
        <a:cs typeface="Montserrat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54</Words>
  <Application>Microsoft Office PowerPoint</Application>
  <PresentationFormat>Personnalisé</PresentationFormat>
  <Paragraphs>23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Helvetica Light</vt:lpstr>
      <vt:lpstr>Helvetica Neue</vt:lpstr>
      <vt:lpstr>Montserrat Bold</vt:lpstr>
      <vt:lpstr>Montserrat Regular</vt:lpstr>
      <vt:lpstr>Montserrat SemiBold</vt:lpstr>
      <vt:lpstr>Open Sans</vt:lpstr>
      <vt:lpstr>Black</vt:lpstr>
      <vt:lpstr>ÉTENDRE VS CODE  OU  COMMENT CRÉER UNE UI À PARTIR D'UNE API EN QUELQUES MINUTES</vt:lpstr>
      <vt:lpstr>Les possibilités</vt:lpstr>
      <vt:lpstr>Cas d’utilisation</vt:lpstr>
      <vt:lpstr>Live Coding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ÉTENDRE VS CODE  OU  COMMENT CRÉER UNE UI À PARTIR D'UNE API EN QUELQUES MINUTES</dc:title>
  <cp:lastModifiedBy>Rieu Joan</cp:lastModifiedBy>
  <cp:revision>6</cp:revision>
  <dcterms:modified xsi:type="dcterms:W3CDTF">2019-04-17T21:58:27Z</dcterms:modified>
</cp:coreProperties>
</file>