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68" r:id="rId5"/>
    <p:sldId id="272" r:id="rId6"/>
    <p:sldId id="26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2961556" y="7874628"/>
            <a:ext cx="14716126" cy="28443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100"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gradFill flip="none" rotWithShape="1">
          <a:gsLst>
            <a:gs pos="0">
              <a:srgbClr val="576275"/>
            </a:gs>
            <a:gs pos="100000">
              <a:srgbClr val="31374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47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4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25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1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2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>
              <a:spcBef>
                <a:spcPts val="0"/>
              </a:spcBef>
              <a:defRPr sz="50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 vide">
    <p:bg>
      <p:bgPr>
        <a:gradFill flip="none" rotWithShape="1">
          <a:gsLst>
            <a:gs pos="0">
              <a:srgbClr val="313741"/>
            </a:gs>
            <a:gs pos="100000">
              <a:srgbClr val="58627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"/>
          <p:cNvSpPr/>
          <p:nvPr/>
        </p:nvSpPr>
        <p:spPr>
          <a:xfrm>
            <a:off x="3012281" y="6752587"/>
            <a:ext cx="18359438" cy="210826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82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3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86" name="Texte du titre"/>
          <p:cNvSpPr txBox="1">
            <a:spLocks noGrp="1"/>
          </p:cNvSpPr>
          <p:nvPr>
            <p:ph type="title"/>
          </p:nvPr>
        </p:nvSpPr>
        <p:spPr>
          <a:xfrm>
            <a:off x="3054805" y="3954596"/>
            <a:ext cx="18256531" cy="1786067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e du titre"/>
          <p:cNvSpPr txBox="1"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06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solidFill>
            <a:srgbClr val="31374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07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0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 degradé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e du titre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18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19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bg>
      <p:bgPr>
        <a:gradFill flip="none" rotWithShape="1">
          <a:gsLst>
            <a:gs pos="0">
              <a:srgbClr val="576275"/>
            </a:gs>
            <a:gs pos="100000">
              <a:srgbClr val="6BB88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e niveau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561473" indent="-561473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8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9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212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21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14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313741"/>
            </a:gs>
            <a:gs pos="100000">
              <a:srgbClr val="57627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576275"/>
            </a:gs>
            <a:gs pos="100000">
              <a:srgbClr val="31374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3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 descr="logo-texte-devoxx-france-4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 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8" r:id="rId5"/>
    <p:sldLayoutId id="2147483664" r:id="rId6"/>
    <p:sldLayoutId id="2147483666" r:id="rId7"/>
    <p:sldLayoutId id="2147483668" r:id="rId8"/>
    <p:sldLayoutId id="2147483669" r:id="rId9"/>
    <p:sldLayoutId id="2147483670" r:id="rId10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evoxx France 2019…"/>
          <p:cNvSpPr txBox="1"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 Regular"/>
              </a:defRPr>
            </a:pPr>
            <a:r>
              <a:rPr lang="fr-FR" dirty="0"/>
              <a:t>ÉTENDRE VS </a:t>
            </a:r>
            <a:r>
              <a:rPr lang="fr-FR" dirty="0" smtClean="0"/>
              <a:t>CODE</a:t>
            </a:r>
            <a:r>
              <a:rPr lang="fr-FR" dirty="0"/>
              <a:t/>
            </a:r>
            <a:br>
              <a:rPr lang="fr-FR" dirty="0"/>
            </a:b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5300" dirty="0" smtClean="0"/>
              <a:t>OU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>
                <a:sym typeface="Montserrat Regular"/>
              </a:rPr>
              <a:t>COMMENT CRÉER UNE UI À PARTIR D'UNE API EN QUELQUES MINUTES</a:t>
            </a:r>
            <a:endParaRPr sz="8000" dirty="0"/>
          </a:p>
        </p:txBody>
      </p:sp>
      <p:sp>
        <p:nvSpPr>
          <p:cNvPr id="262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4833937" y="7315066"/>
            <a:ext cx="14716126" cy="28443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Joan Rieu</a:t>
            </a:r>
            <a:br>
              <a:rPr lang="fr-FR" dirty="0" smtClean="0"/>
            </a:br>
            <a:r>
              <a:rPr lang="fr-FR" sz="2800" dirty="0" smtClean="0"/>
              <a:t>@</a:t>
            </a:r>
            <a:r>
              <a:rPr lang="fr-FR" sz="2800" dirty="0" err="1" smtClean="0"/>
              <a:t>joanrieu</a:t>
            </a:r>
            <a:endParaRPr sz="2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8" y="10018194"/>
            <a:ext cx="5330963" cy="20543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possibilités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53751" y="3911579"/>
            <a:ext cx="6728604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dirty="0"/>
              <a:t>questions-réponses interactives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995849" y="4434321"/>
            <a:ext cx="759823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affichage </a:t>
            </a:r>
            <a:r>
              <a:rPr lang="fr-FR" dirty="0" smtClean="0"/>
              <a:t>d'arborescences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07343" y="6756412"/>
            <a:ext cx="188833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HTML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42946" y="6575430"/>
            <a:ext cx="35266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notifications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15718" y="5972261"/>
            <a:ext cx="5389295" cy="1529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ppels externes</a:t>
            </a:r>
            <a:br>
              <a:rPr lang="fr-FR" dirty="0" smtClean="0"/>
            </a:br>
            <a:r>
              <a:rPr lang="fr-FR" sz="4000" dirty="0" smtClean="0"/>
              <a:t>(HTTP, </a:t>
            </a:r>
            <a:r>
              <a:rPr lang="fr-FR" sz="4000" dirty="0" err="1" smtClean="0"/>
              <a:t>RabbitMQ</a:t>
            </a:r>
            <a:r>
              <a:rPr lang="fr-FR" sz="4000" dirty="0" smtClean="0"/>
              <a:t>, </a:t>
            </a:r>
            <a:r>
              <a:rPr lang="fr-FR" sz="4000" dirty="0" err="1" smtClean="0"/>
              <a:t>etc</a:t>
            </a:r>
            <a:r>
              <a:rPr lang="fr-FR" sz="4000" dirty="0" smtClean="0"/>
              <a:t>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71876" y="8681710"/>
            <a:ext cx="562653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système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 fichiers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51680" y="8157145"/>
            <a:ext cx="569707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nouveaux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langages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42946" y="11623369"/>
            <a:ext cx="95058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et tout ce que </a:t>
            </a:r>
            <a:r>
              <a:rPr kumimoji="0" lang="fr-FR" sz="5000" b="0" i="1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NodeJS</a:t>
            </a: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supporte</a:t>
            </a:r>
            <a:r>
              <a:rPr kumimoji="0" lang="fr-FR" sz="5000" b="0" i="1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!</a:t>
            </a:r>
            <a:endParaRPr kumimoji="0" lang="fr-FR" sz="50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373654" y="9826644"/>
            <a:ext cx="252953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snippets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59203" y="10300246"/>
            <a:ext cx="470000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auto-complétion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180824" y="9843390"/>
            <a:ext cx="473847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validatio</a:t>
            </a:r>
            <a:r>
              <a:rPr lang="fr-FR" dirty="0" smtClean="0"/>
              <a:t>n JSON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9436597" y="8157489"/>
            <a:ext cx="1141338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CLI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48751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Création de back-office rapide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Interaction avec outils de </a:t>
            </a:r>
            <a:r>
              <a:rPr lang="fr-FR" dirty="0" smtClean="0"/>
              <a:t>développement</a:t>
            </a:r>
            <a:endParaRPr lang="fr-FR" dirty="0" smtClean="0"/>
          </a:p>
          <a:p>
            <a:pPr marL="685800" lvl="2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Automatisation de tâches récurrentes dans l’éditeur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24384000" cy="2579688"/>
          </a:xfrm>
        </p:spPr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9132034">
            <a:off x="12119347" y="4245413"/>
            <a:ext cx="6087909" cy="2727629"/>
          </a:xfrm>
          <a:prstGeom prst="arc">
            <a:avLst>
              <a:gd name="adj1" fmla="val 16200000"/>
              <a:gd name="adj2" fmla="val 20856006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245918" y="2793810"/>
            <a:ext cx="173124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CRUD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1" name="Arc 10"/>
          <p:cNvSpPr/>
          <p:nvPr/>
        </p:nvSpPr>
        <p:spPr>
          <a:xfrm rot="18789194">
            <a:off x="15154074" y="6507838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656530" y="5066106"/>
            <a:ext cx="19252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CI/CD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3" name="Arc 12"/>
          <p:cNvSpPr/>
          <p:nvPr/>
        </p:nvSpPr>
        <p:spPr>
          <a:xfrm rot="20144200">
            <a:off x="14711953" y="6812963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140382" y="6148703"/>
            <a:ext cx="299120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SCM (Git)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6" name="Arc 15"/>
          <p:cNvSpPr/>
          <p:nvPr/>
        </p:nvSpPr>
        <p:spPr>
          <a:xfrm>
            <a:off x="14141991" y="6927074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086354" y="7662128"/>
            <a:ext cx="562654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Docker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 / </a:t>
            </a:r>
            <a:r>
              <a:rPr kumimoji="0" lang="fr-FR" sz="5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Kubernetes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8" name="Arc 17"/>
          <p:cNvSpPr/>
          <p:nvPr/>
        </p:nvSpPr>
        <p:spPr>
          <a:xfrm rot="20083695">
            <a:off x="47583" y="7476831"/>
            <a:ext cx="6087909" cy="2727629"/>
          </a:xfrm>
          <a:prstGeom prst="arc">
            <a:avLst>
              <a:gd name="adj1" fmla="val 16200000"/>
              <a:gd name="adj2" fmla="val 1899943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81852" y="7712180"/>
            <a:ext cx="1782538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Tests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96862" y="3098322"/>
            <a:ext cx="184345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HTTP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53979" y="5062126"/>
            <a:ext cx="1869100" cy="913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AMQP</a:t>
            </a:r>
          </a:p>
        </p:txBody>
      </p:sp>
      <p:sp>
        <p:nvSpPr>
          <p:cNvPr id="22" name="Arc 21"/>
          <p:cNvSpPr/>
          <p:nvPr/>
        </p:nvSpPr>
        <p:spPr>
          <a:xfrm rot="19846069">
            <a:off x="1553042" y="4839235"/>
            <a:ext cx="2709009" cy="1539985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Arc 22"/>
          <p:cNvSpPr/>
          <p:nvPr/>
        </p:nvSpPr>
        <p:spPr>
          <a:xfrm rot="713671">
            <a:off x="1194691" y="4108378"/>
            <a:ext cx="2709009" cy="1539985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553563" y="3981379"/>
            <a:ext cx="100668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DB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27" name="Arc 26"/>
          <p:cNvSpPr/>
          <p:nvPr/>
        </p:nvSpPr>
        <p:spPr>
          <a:xfrm rot="20228147">
            <a:off x="11734446" y="4479307"/>
            <a:ext cx="6087909" cy="2727629"/>
          </a:xfrm>
          <a:prstGeom prst="arc">
            <a:avLst>
              <a:gd name="adj1" fmla="val 16200000"/>
              <a:gd name="adj2" fmla="val 20856006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653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Live Demo"/>
          <p:cNvSpPr txBox="1"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rPr dirty="0"/>
              <a:t>Live </a:t>
            </a:r>
            <a:r>
              <a:rPr lang="fr-FR" dirty="0" err="1" smtClean="0"/>
              <a:t>Coding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API simple à prendre en main</a:t>
            </a:r>
          </a:p>
          <a:p>
            <a:r>
              <a:rPr lang="fr-FR" dirty="0" smtClean="0"/>
              <a:t>Composants graphiques prêts à l’emploi</a:t>
            </a:r>
          </a:p>
          <a:p>
            <a:r>
              <a:rPr lang="fr-FR" dirty="0" smtClean="0"/>
              <a:t>Accès à toute l’API </a:t>
            </a:r>
            <a:r>
              <a:rPr lang="fr-FR" dirty="0" err="1" smtClean="0"/>
              <a:t>NodeJS</a:t>
            </a:r>
            <a:r>
              <a:rPr lang="fr-FR" dirty="0" smtClean="0"/>
              <a:t> (pas de </a:t>
            </a:r>
            <a:r>
              <a:rPr lang="fr-FR" dirty="0" err="1" smtClean="0"/>
              <a:t>sandbox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24384000" cy="2579688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615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Merci / Thanks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Merci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746166" y="8083385"/>
            <a:ext cx="128916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https://github.com/joanrieu/extending-vscode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90</Words>
  <Application>Microsoft Office PowerPoint</Application>
  <PresentationFormat>Personnalisé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Helvetica Light</vt:lpstr>
      <vt:lpstr>Helvetica Neue</vt:lpstr>
      <vt:lpstr>Ink Free</vt:lpstr>
      <vt:lpstr>Montserrat Bold</vt:lpstr>
      <vt:lpstr>Montserrat Regular</vt:lpstr>
      <vt:lpstr>Montserrat SemiBold</vt:lpstr>
      <vt:lpstr>Open Sans</vt:lpstr>
      <vt:lpstr>Black</vt:lpstr>
      <vt:lpstr>ÉTENDRE VS CODE  OU  COMMENT CRÉER UNE UI À PARTIR D'UNE API EN QUELQUES MINUTES</vt:lpstr>
      <vt:lpstr>Les possibilités</vt:lpstr>
      <vt:lpstr>Cas d’utilisation</vt:lpstr>
      <vt:lpstr>Live Coding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ÉTENDRE VS CODE  OU  COMMENT CRÉER UNE UI À PARTIR D'UNE API EN QUELQUES MINUTES</dc:title>
  <cp:lastModifiedBy>Rieu Joan</cp:lastModifiedBy>
  <cp:revision>9</cp:revision>
  <dcterms:modified xsi:type="dcterms:W3CDTF">2019-04-17T22:24:26Z</dcterms:modified>
</cp:coreProperties>
</file>