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461" autoAdjust="0"/>
  </p:normalViewPr>
  <p:slideViewPr>
    <p:cSldViewPr>
      <p:cViewPr varScale="1">
        <p:scale>
          <a:sx n="86" d="100"/>
          <a:sy n="86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9599-E3F0-4175-A9A0-C36BBD24F884}" type="datetimeFigureOut">
              <a:rPr lang="es-PE" smtClean="0"/>
              <a:t>26/12/2012</a:t>
            </a:fld>
            <a:endParaRPr lang="es-PE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AFD410C-179E-4383-8748-15818CA50364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9599-E3F0-4175-A9A0-C36BBD24F884}" type="datetimeFigureOut">
              <a:rPr lang="es-PE" smtClean="0"/>
              <a:t>26/12/2012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410C-179E-4383-8748-15818CA5036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9599-E3F0-4175-A9A0-C36BBD24F884}" type="datetimeFigureOut">
              <a:rPr lang="es-PE" smtClean="0"/>
              <a:t>26/12/2012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410C-179E-4383-8748-15818CA5036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9599-E3F0-4175-A9A0-C36BBD24F884}" type="datetimeFigureOut">
              <a:rPr lang="es-PE" smtClean="0"/>
              <a:t>26/12/2012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410C-179E-4383-8748-15818CA50364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9599-E3F0-4175-A9A0-C36BBD24F884}" type="datetimeFigureOut">
              <a:rPr lang="es-PE" smtClean="0"/>
              <a:t>26/12/2012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PE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AFD410C-179E-4383-8748-15818CA50364}" type="slidenum">
              <a:rPr lang="es-PE" smtClean="0"/>
              <a:t>‹Nº›</a:t>
            </a:fld>
            <a:endParaRPr 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9599-E3F0-4175-A9A0-C36BBD24F884}" type="datetimeFigureOut">
              <a:rPr lang="es-PE" smtClean="0"/>
              <a:t>26/12/2012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410C-179E-4383-8748-15818CA50364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9599-E3F0-4175-A9A0-C36BBD24F884}" type="datetimeFigureOut">
              <a:rPr lang="es-PE" smtClean="0"/>
              <a:t>26/12/2012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410C-179E-4383-8748-15818CA50364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9599-E3F0-4175-A9A0-C36BBD24F884}" type="datetimeFigureOut">
              <a:rPr lang="es-PE" smtClean="0"/>
              <a:t>26/12/2012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410C-179E-4383-8748-15818CA5036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9599-E3F0-4175-A9A0-C36BBD24F884}" type="datetimeFigureOut">
              <a:rPr lang="es-PE" smtClean="0"/>
              <a:t>26/12/2012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410C-179E-4383-8748-15818CA5036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9599-E3F0-4175-A9A0-C36BBD24F884}" type="datetimeFigureOut">
              <a:rPr lang="es-PE" smtClean="0"/>
              <a:t>26/12/2012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410C-179E-4383-8748-15818CA50364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9599-E3F0-4175-A9A0-C36BBD24F884}" type="datetimeFigureOut">
              <a:rPr lang="es-PE" smtClean="0"/>
              <a:t>26/12/2012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AFD410C-179E-4383-8748-15818CA50364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289599-E3F0-4175-A9A0-C36BBD24F884}" type="datetimeFigureOut">
              <a:rPr lang="es-PE" smtClean="0"/>
              <a:t>26/12/2012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AFD410C-179E-4383-8748-15818CA50364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Cliente Web </a:t>
            </a:r>
            <a:r>
              <a:rPr lang="es-PE" dirty="0" err="1" smtClean="0"/>
              <a:t>Twitter</a:t>
            </a:r>
            <a:endParaRPr lang="es-PE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TuitTuit</a:t>
            </a:r>
            <a:r>
              <a:rPr lang="es-PE" dirty="0" smtClean="0"/>
              <a:t>	</a:t>
            </a: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TuiTuit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 l="10588" r="10661" b="56470"/>
          <a:stretch>
            <a:fillRect/>
          </a:stretch>
        </p:blipFill>
        <p:spPr bwMode="auto">
          <a:xfrm>
            <a:off x="857224" y="1928802"/>
            <a:ext cx="7352323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NetBeans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PE" dirty="0" smtClean="0"/>
              <a:t>IDE</a:t>
            </a:r>
            <a:endParaRPr lang="es-PE" dirty="0"/>
          </a:p>
        </p:txBody>
      </p:sp>
      <p:pic>
        <p:nvPicPr>
          <p:cNvPr id="1026" name="Picture 2" descr="http://t1.gstatic.com/images?q=tbn:ANd9GcTLKdIOvxPrBHhJ85Re_EZNAYy-5BKXmhk82pzqjULjcPX3jNhJNK2XwkqN1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2000240"/>
            <a:ext cx="3643338" cy="36433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Web </a:t>
            </a:r>
            <a:r>
              <a:rPr lang="es-PE" dirty="0" err="1" smtClean="0"/>
              <a:t>Service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PE" dirty="0" smtClean="0"/>
              <a:t>Es </a:t>
            </a:r>
            <a:r>
              <a:rPr lang="es-PE" dirty="0" smtClean="0"/>
              <a:t>una tecnología que utiliza un conjunto de protocolos y estándares que sirven para intercambiar datos entre aplicaciones.</a:t>
            </a:r>
            <a:endParaRPr lang="es-PE" dirty="0"/>
          </a:p>
        </p:txBody>
      </p:sp>
      <p:pic>
        <p:nvPicPr>
          <p:cNvPr id="114690" name="Picture 2" descr="http://t1.gstatic.com/images?q=tbn:ANd9GcSYgfnzy66EGB33JcpKZvZcmbrnefAIKM5Lc_Liv27kvL4NAESH8o6Q7FU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857496"/>
            <a:ext cx="4643470" cy="34336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Twitter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115714" name="Picture 2" descr="https://twimg0-a.akamaihd.net/profile_images/2284174758/v65oai7fxn47qv9nect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500174"/>
            <a:ext cx="4762500" cy="4762500"/>
          </a:xfrm>
          <a:prstGeom prst="rect">
            <a:avLst/>
          </a:prstGeom>
          <a:noFill/>
        </p:spPr>
      </p:pic>
      <p:pic>
        <p:nvPicPr>
          <p:cNvPr id="115718" name="Picture 6" descr="http://1.androidauthority.com/wp-content/uploads/2012/04/twitter-android-ap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4357694"/>
            <a:ext cx="1857388" cy="1857388"/>
          </a:xfrm>
          <a:prstGeom prst="rect">
            <a:avLst/>
          </a:prstGeom>
          <a:noFill/>
        </p:spPr>
      </p:pic>
      <p:pic>
        <p:nvPicPr>
          <p:cNvPr id="115720" name="Picture 8" descr="http://gadgetsync.com/wp-content/uploads/2012/06/Twitter-window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4643446"/>
            <a:ext cx="2880565" cy="1785950"/>
          </a:xfrm>
          <a:prstGeom prst="rect">
            <a:avLst/>
          </a:prstGeom>
          <a:noFill/>
        </p:spPr>
      </p:pic>
      <p:pic>
        <p:nvPicPr>
          <p:cNvPr id="115722" name="Picture 10" descr="http://t0.gstatic.com/images?q=tbn:ANd9GcQSqG1m0KKRohR-djEzd51u2e__t0dvKoC4rF4xRAR6b00kLvdvh4e4RKT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1571612"/>
            <a:ext cx="2514600" cy="1819276"/>
          </a:xfrm>
          <a:prstGeom prst="rect">
            <a:avLst/>
          </a:prstGeom>
          <a:noFill/>
        </p:spPr>
      </p:pic>
      <p:pic>
        <p:nvPicPr>
          <p:cNvPr id="115724" name="Picture 12" descr="http://static.nanopress.es/625X0/www/tecnofans/es/img/twitter-imparable-ios5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15074" y="1142984"/>
            <a:ext cx="2714644" cy="15202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OAuth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116738" name="Picture 2" descr="http://t1.gstatic.com/images?q=tbn:ANd9GcRn5KkI_OQ39rbqkn98cpIiws30NiJ-mZF8mvQD5E5oVzAmEcaDm-_Xzl1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357166"/>
            <a:ext cx="1371600" cy="1371601"/>
          </a:xfrm>
          <a:prstGeom prst="rect">
            <a:avLst/>
          </a:prstGeom>
          <a:noFill/>
        </p:spPr>
      </p:pic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785926"/>
            <a:ext cx="5385220" cy="4133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6741" name="Picture 5" descr="http://www.maestrosdelweb.com/images/2011/05/twitter-oauth-authenticati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1643050"/>
            <a:ext cx="3278505" cy="45248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Bootstrap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117762" name="Picture 2" descr="http://asciicasts.com/system/photos/1023/original/E328I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643050"/>
            <a:ext cx="6929486" cy="47148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Responsive</a:t>
            </a:r>
            <a:r>
              <a:rPr lang="es-PE" dirty="0" smtClean="0"/>
              <a:t> </a:t>
            </a:r>
            <a:r>
              <a:rPr lang="es-PE" dirty="0" err="1" smtClean="0"/>
              <a:t>Design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PE" dirty="0" smtClean="0"/>
              <a:t>Es una </a:t>
            </a:r>
            <a:r>
              <a:rPr lang="es-PE" dirty="0" smtClean="0"/>
              <a:t>técnica de diseño y desarrollo web que mediante el uso de estructuras e imágenes fluidas, así como de media-</a:t>
            </a:r>
            <a:r>
              <a:rPr lang="es-PE" dirty="0" err="1" smtClean="0"/>
              <a:t>queries</a:t>
            </a:r>
            <a:r>
              <a:rPr lang="es-PE" dirty="0" smtClean="0"/>
              <a:t> en la hoja de estilo CSS, consigue adaptar el sitio web al entorno del usuario</a:t>
            </a:r>
            <a:r>
              <a:rPr lang="es-PE" dirty="0" smtClean="0"/>
              <a:t>.</a:t>
            </a:r>
            <a:endParaRPr lang="es-PE" dirty="0"/>
          </a:p>
        </p:txBody>
      </p:sp>
      <p:pic>
        <p:nvPicPr>
          <p:cNvPr id="118786" name="Picture 2" descr="http://t2.gstatic.com/images?q=tbn:ANd9GcQGRZPkARdl0qkrEWBnJCqITB65JRPxFgcK7_Vq0NZMdG--md32vVQg7Og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3786190"/>
            <a:ext cx="3631499" cy="21990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50</TotalTime>
  <Words>57</Words>
  <Application>Microsoft Office PowerPoint</Application>
  <PresentationFormat>Presentación en pantalla (4:3)</PresentationFormat>
  <Paragraphs>12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Equidad</vt:lpstr>
      <vt:lpstr>TuitTuit </vt:lpstr>
      <vt:lpstr>TuiTuit</vt:lpstr>
      <vt:lpstr>NetBeans</vt:lpstr>
      <vt:lpstr>Web Service</vt:lpstr>
      <vt:lpstr>Twitter</vt:lpstr>
      <vt:lpstr>OAuth</vt:lpstr>
      <vt:lpstr>Bootstrap</vt:lpstr>
      <vt:lpstr>Responsive Design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TuitTuit</dc:title>
  <dc:creator>jsalinas</dc:creator>
  <cp:lastModifiedBy>jsalinas</cp:lastModifiedBy>
  <cp:revision>5</cp:revision>
  <dcterms:created xsi:type="dcterms:W3CDTF">2012-12-26T23:52:26Z</dcterms:created>
  <dcterms:modified xsi:type="dcterms:W3CDTF">2012-12-27T00:42:27Z</dcterms:modified>
</cp:coreProperties>
</file>