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2A42C-CBCE-4259-8FC4-7606807CC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3713E-E4D4-4014-B1BF-08E83AAF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04D4A-973A-4206-B8A9-B005697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CF96B-E507-45BB-A52F-72E25A8E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1B1FF-A94B-4B6B-A8C1-6FAB84C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352BA-29B2-4348-977B-0CC31054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085B16-A141-4165-9DE6-170B7082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C632D-7CF8-4B7B-B42B-FFD27A2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52A96-5B17-4EA1-8CCC-84F6FD46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7FA36-136D-48C7-8D81-F8D7D063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7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7DCEE1-AEA0-4C3E-9385-87F61D54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3D1BF-1ABB-4F0E-B5D0-5C41B326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DB8CE-CFB4-482B-8578-99181815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03F84-B4F0-48E1-BC61-977F5194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96480-091F-489B-BF93-4F18F5C1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6AFCB-CADA-4828-BC6F-0F980616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1ED2E-135D-43C8-A8BD-D2BC941B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CAAE8-2291-4158-8B28-0D6554F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A71AE-AA20-4DAD-A6E4-0ABB2302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4EC2C-8EF8-46D3-9D95-BA85D9DB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89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21339-C281-4960-8EB5-7DDA69E1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F1DFF4-99B1-4916-8B64-C9E594C4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DC8F0-8B3B-4473-9A4F-B773A90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A0818F-DF35-4FC1-B85B-00A5B44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4C0B5-1F08-4568-99D7-A5D897C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6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DCA5-2064-4D48-AE37-457618D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297A4-C822-4921-95B8-1438266C6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C01759-D5C3-4978-8D23-73E81334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36E82-3E9D-4EA2-9D21-97144B25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399FA-1C9D-420D-B524-F0DFB479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3A70-33E5-4814-BAF7-6FFB3C6C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1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CBEA-5F25-4504-8FD7-8A48E69D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1A084-D616-4C14-AE6E-D03122EF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23E262-9B84-4366-9B78-17A9A435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FE867E-3502-4E15-A067-F70A10078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C4A85E-E935-4109-8605-1E5FF89B8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867500-6467-45C8-AD39-19A6A3CD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29CBB1-383F-41F0-A091-A37DD95D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BFBEBE-8044-4212-81AD-6DD10D1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5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B0998-02F9-49C0-B1D6-8E7589CC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281ABC-6530-462E-BF65-4FC71F97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4F6ABA-1338-412A-ADD4-F063991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0AD2EE-B2DC-4772-908E-E9D10BF3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5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485BF9-3A45-4A4F-8E5D-43E0E0FD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70DCCA-C125-41A1-943D-781E73A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4C53B4-6FC0-4A3C-A207-D5C292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4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7BAFF-18FF-462D-B45D-EFDF3B7E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C9695-B667-491F-97D5-090CBFA3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FF10D6-E218-4D7D-8505-4A571A64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8817A-7CDE-4326-B09B-700A832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DEEDAD-CFFE-4805-B781-9692F9E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788C13-B5F7-49CD-B95C-CCE15867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04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4F9B6-6B4D-4D60-BA90-CEEC10F1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EE7E4C-3E5A-4033-8501-BD58FBDA7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1F7F7-3E12-47F0-B6A7-BEAFDB33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5C544-5D71-4991-8299-C03FB355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C5D4D4-F3BE-453C-BAE9-8BAC245B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DB900-77D7-4B38-98B6-725D3A82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6AB347-56CE-45EC-954D-AC1ABB1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832B88-AB5D-402E-B6C0-A7FCDA12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9FCBF-C567-4D2C-AAD1-D24B32D3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34C5-9DA9-4A38-A51E-0E35B60FD3DC}" type="datetimeFigureOut">
              <a:rPr lang="es-ES" smtClean="0"/>
              <a:t>12/03/2018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35F3D-18E2-4575-B257-E92DD190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A322F-86D8-4198-A866-9B63117AC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F5D7-F96F-45FE-8588-34F650FC43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3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FD09097-9FA9-4882-88F1-17555B49C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738" y="3602038"/>
            <a:ext cx="5111262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ES" dirty="0"/>
              <a:t>								Joan Saltó</a:t>
            </a:r>
          </a:p>
          <a:p>
            <a:pPr algn="r"/>
            <a:r>
              <a:rPr lang="es-ES" dirty="0"/>
              <a:t>Miguel Guerrero</a:t>
            </a:r>
          </a:p>
          <a:p>
            <a:pPr algn="r"/>
            <a:r>
              <a:rPr lang="es-ES" dirty="0"/>
              <a:t>Javier de Muniategui</a:t>
            </a:r>
          </a:p>
          <a:p>
            <a:pPr algn="r"/>
            <a:r>
              <a:rPr lang="es-ES" dirty="0"/>
              <a:t>Eduard González</a:t>
            </a:r>
          </a:p>
        </p:txBody>
      </p:sp>
      <p:pic>
        <p:nvPicPr>
          <p:cNvPr id="1026" name="Picture 2" descr="Resultado de imagen de planeta tierra gps">
            <a:extLst>
              <a:ext uri="{FF2B5EF4-FFF2-40B4-BE49-F238E27FC236}">
                <a16:creationId xmlns:a16="http://schemas.microsoft.com/office/drawing/2014/main" id="{66C9AE51-ED86-46AD-A258-95C1D0D8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15" b="95000" l="2923" r="96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2" y="474662"/>
            <a:ext cx="5562599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2220A9-FFFD-4540-BC67-743D1CA7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41400"/>
            <a:ext cx="4590757" cy="2387600"/>
          </a:xfrm>
        </p:spPr>
        <p:txBody>
          <a:bodyPr/>
          <a:lstStyle/>
          <a:p>
            <a:pPr algn="r"/>
            <a:r>
              <a:rPr lang="es-ES" dirty="0" err="1">
                <a:latin typeface="Britannic Bold" panose="020B0903060703020204" pitchFamily="34" charset="0"/>
              </a:rPr>
              <a:t>CarLocator</a:t>
            </a:r>
            <a:endParaRPr lang="es-E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6FA81-56AB-4502-875E-A72A421D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F2597-7CC6-46AB-BEFE-41305C0B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852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Britannic Bold</vt:lpstr>
      <vt:lpstr>Calibri</vt:lpstr>
      <vt:lpstr>Calibri Light</vt:lpstr>
      <vt:lpstr>Tema de Office</vt:lpstr>
      <vt:lpstr>CarLocator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CarLocator</dc:title>
  <dc:creator>Eduard</dc:creator>
  <cp:lastModifiedBy>Eduard</cp:lastModifiedBy>
  <cp:revision>2</cp:revision>
  <dcterms:created xsi:type="dcterms:W3CDTF">2018-03-12T18:02:21Z</dcterms:created>
  <dcterms:modified xsi:type="dcterms:W3CDTF">2018-03-12T18:12:18Z</dcterms:modified>
</cp:coreProperties>
</file>