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</p:sldIdLst>
  <p:sldSz cx="12192000" cy="6858000"/>
  <p:notesSz cx="6858000" cy="9144000"/>
  <p:embeddedFontLst>
    <p:embeddedFont>
      <p:font typeface="Archivo Narrow" panose="020B0604020202020204" charset="0"/>
      <p:regular r:id="rId12"/>
      <p:bold r:id="rId13"/>
      <p:italic r:id="rId14"/>
      <p:boldItalic r:id="rId15"/>
    </p:embeddedFont>
    <p:embeddedFont>
      <p:font typeface="Archivo Narrow Medium" panose="020B0604020202020204" charset="0"/>
      <p:regular r:id="rId16"/>
      <p:bold r:id="rId17"/>
      <p:italic r:id="rId18"/>
      <p:bold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Georgia" panose="02040502050405020303" pitchFamily="18" charset="0"/>
      <p:regular r:id="rId24"/>
      <p:bold r:id="rId25"/>
      <p:italic r:id="rId26"/>
      <p:boldItalic r:id="rId27"/>
    </p:embeddedFont>
    <p:embeddedFont>
      <p:font typeface="IBM Plex Sans Condensed" panose="020B0506050203000203" pitchFamily="34" charset="0"/>
      <p:regular r:id="rId28"/>
      <p:bold r:id="rId29"/>
      <p:italic r:id="rId30"/>
      <p:boldItalic r:id="rId31"/>
    </p:embeddedFont>
    <p:embeddedFont>
      <p:font typeface="Verdana" panose="020B0604030504040204" pitchFamily="34" charset="0"/>
      <p:regular r:id="rId32"/>
      <p:bold r:id="rId33"/>
      <p:italic r:id="rId34"/>
      <p:boldItalic r:id="rId35"/>
    </p:embeddedFont>
    <p:embeddedFont>
      <p:font typeface="Yellowtail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A8B3A-63F1-46AE-B396-5375D89A6A7F}" v="53" dt="2025-08-18T17:23:58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43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theme" Target="theme/theme1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n larson" userId="e54b500ff6663975" providerId="LiveId" clId="{0B9A8B3A-63F1-46AE-B396-5375D89A6A7F}"/>
    <pc:docChg chg="undo custSel addSld delSld modSld sldOrd">
      <pc:chgData name="joan larson" userId="e54b500ff6663975" providerId="LiveId" clId="{0B9A8B3A-63F1-46AE-B396-5375D89A6A7F}" dt="2025-08-18T17:24:29.711" v="264" actId="1076"/>
      <pc:docMkLst>
        <pc:docMk/>
      </pc:docMkLst>
      <pc:sldChg chg="modSp mod">
        <pc:chgData name="joan larson" userId="e54b500ff6663975" providerId="LiveId" clId="{0B9A8B3A-63F1-46AE-B396-5375D89A6A7F}" dt="2025-08-17T20:22:57.041" v="3" actId="20577"/>
        <pc:sldMkLst>
          <pc:docMk/>
          <pc:sldMk cId="0" sldId="256"/>
        </pc:sldMkLst>
        <pc:spChg chg="mod">
          <ac:chgData name="joan larson" userId="e54b500ff6663975" providerId="LiveId" clId="{0B9A8B3A-63F1-46AE-B396-5375D89A6A7F}" dt="2025-08-17T20:22:57.041" v="3" actId="20577"/>
          <ac:spMkLst>
            <pc:docMk/>
            <pc:sldMk cId="0" sldId="256"/>
            <ac:spMk id="81" creationId="{00000000-0000-0000-0000-000000000000}"/>
          </ac:spMkLst>
        </pc:spChg>
      </pc:sldChg>
      <pc:sldChg chg="modSp mod">
        <pc:chgData name="joan larson" userId="e54b500ff6663975" providerId="LiveId" clId="{0B9A8B3A-63F1-46AE-B396-5375D89A6A7F}" dt="2025-08-17T20:25:18.421" v="31" actId="20577"/>
        <pc:sldMkLst>
          <pc:docMk/>
          <pc:sldMk cId="0" sldId="257"/>
        </pc:sldMkLst>
        <pc:spChg chg="mod">
          <ac:chgData name="joan larson" userId="e54b500ff6663975" providerId="LiveId" clId="{0B9A8B3A-63F1-46AE-B396-5375D89A6A7F}" dt="2025-08-17T20:25:18.421" v="31" actId="20577"/>
          <ac:spMkLst>
            <pc:docMk/>
            <pc:sldMk cId="0" sldId="257"/>
            <ac:spMk id="88" creationId="{00000000-0000-0000-0000-000000000000}"/>
          </ac:spMkLst>
        </pc:spChg>
        <pc:spChg chg="mod">
          <ac:chgData name="joan larson" userId="e54b500ff6663975" providerId="LiveId" clId="{0B9A8B3A-63F1-46AE-B396-5375D89A6A7F}" dt="2025-08-17T20:24:48.546" v="25" actId="12"/>
          <ac:spMkLst>
            <pc:docMk/>
            <pc:sldMk cId="0" sldId="257"/>
            <ac:spMk id="89" creationId="{00000000-0000-0000-0000-000000000000}"/>
          </ac:spMkLst>
        </pc:spChg>
      </pc:sldChg>
      <pc:sldChg chg="addSp delSp modSp mod">
        <pc:chgData name="joan larson" userId="e54b500ff6663975" providerId="LiveId" clId="{0B9A8B3A-63F1-46AE-B396-5375D89A6A7F}" dt="2025-08-17T20:28:24.038" v="53" actId="123"/>
        <pc:sldMkLst>
          <pc:docMk/>
          <pc:sldMk cId="0" sldId="258"/>
        </pc:sldMkLst>
        <pc:spChg chg="add del mod">
          <ac:chgData name="joan larson" userId="e54b500ff6663975" providerId="LiveId" clId="{0B9A8B3A-63F1-46AE-B396-5375D89A6A7F}" dt="2025-08-17T20:27:26.733" v="43"/>
          <ac:spMkLst>
            <pc:docMk/>
            <pc:sldMk cId="0" sldId="258"/>
            <ac:spMk id="2" creationId="{B88A2815-5A71-BE4D-270C-1DD65762A4BF}"/>
          </ac:spMkLst>
        </pc:spChg>
        <pc:spChg chg="mod">
          <ac:chgData name="joan larson" userId="e54b500ff6663975" providerId="LiveId" clId="{0B9A8B3A-63F1-46AE-B396-5375D89A6A7F}" dt="2025-08-17T20:25:10.196" v="30" actId="20577"/>
          <ac:spMkLst>
            <pc:docMk/>
            <pc:sldMk cId="0" sldId="258"/>
            <ac:spMk id="96" creationId="{00000000-0000-0000-0000-000000000000}"/>
          </ac:spMkLst>
        </pc:spChg>
        <pc:spChg chg="mod">
          <ac:chgData name="joan larson" userId="e54b500ff6663975" providerId="LiveId" clId="{0B9A8B3A-63F1-46AE-B396-5375D89A6A7F}" dt="2025-08-17T20:28:24.038" v="53" actId="123"/>
          <ac:spMkLst>
            <pc:docMk/>
            <pc:sldMk cId="0" sldId="258"/>
            <ac:spMk id="97" creationId="{00000000-0000-0000-0000-000000000000}"/>
          </ac:spMkLst>
        </pc:spChg>
        <pc:picChg chg="del">
          <ac:chgData name="joan larson" userId="e54b500ff6663975" providerId="LiveId" clId="{0B9A8B3A-63F1-46AE-B396-5375D89A6A7F}" dt="2025-08-17T20:25:45.377" v="32" actId="478"/>
          <ac:picMkLst>
            <pc:docMk/>
            <pc:sldMk cId="0" sldId="258"/>
            <ac:picMk id="99" creationId="{00000000-0000-0000-0000-000000000000}"/>
          </ac:picMkLst>
        </pc:picChg>
      </pc:sldChg>
      <pc:sldChg chg="del">
        <pc:chgData name="joan larson" userId="e54b500ff6663975" providerId="LiveId" clId="{0B9A8B3A-63F1-46AE-B396-5375D89A6A7F}" dt="2025-08-17T20:13:43.249" v="0" actId="2696"/>
        <pc:sldMkLst>
          <pc:docMk/>
          <pc:sldMk cId="0" sldId="259"/>
        </pc:sldMkLst>
      </pc:sldChg>
      <pc:sldChg chg="addSp modSp mod">
        <pc:chgData name="joan larson" userId="e54b500ff6663975" providerId="LiveId" clId="{0B9A8B3A-63F1-46AE-B396-5375D89A6A7F}" dt="2025-08-18T03:01:18.950" v="203" actId="1076"/>
        <pc:sldMkLst>
          <pc:docMk/>
          <pc:sldMk cId="0" sldId="260"/>
        </pc:sldMkLst>
        <pc:spChg chg="mod">
          <ac:chgData name="joan larson" userId="e54b500ff6663975" providerId="LiveId" clId="{0B9A8B3A-63F1-46AE-B396-5375D89A6A7F}" dt="2025-08-17T20:28:52.166" v="56" actId="113"/>
          <ac:spMkLst>
            <pc:docMk/>
            <pc:sldMk cId="0" sldId="260"/>
            <ac:spMk id="114" creationId="{00000000-0000-0000-0000-000000000000}"/>
          </ac:spMkLst>
        </pc:spChg>
        <pc:spChg chg="mod">
          <ac:chgData name="joan larson" userId="e54b500ff6663975" providerId="LiveId" clId="{0B9A8B3A-63F1-46AE-B396-5375D89A6A7F}" dt="2025-08-18T02:59:48.719" v="188" actId="14100"/>
          <ac:spMkLst>
            <pc:docMk/>
            <pc:sldMk cId="0" sldId="260"/>
            <ac:spMk id="115" creationId="{00000000-0000-0000-0000-000000000000}"/>
          </ac:spMkLst>
        </pc:spChg>
        <pc:picChg chg="add mod">
          <ac:chgData name="joan larson" userId="e54b500ff6663975" providerId="LiveId" clId="{0B9A8B3A-63F1-46AE-B396-5375D89A6A7F}" dt="2025-08-18T03:01:14.934" v="202" actId="1076"/>
          <ac:picMkLst>
            <pc:docMk/>
            <pc:sldMk cId="0" sldId="260"/>
            <ac:picMk id="3" creationId="{8AB6917A-3AEE-FCC4-02C2-F206A349FE4A}"/>
          </ac:picMkLst>
        </pc:picChg>
        <pc:picChg chg="add mod">
          <ac:chgData name="joan larson" userId="e54b500ff6663975" providerId="LiveId" clId="{0B9A8B3A-63F1-46AE-B396-5375D89A6A7F}" dt="2025-08-18T03:01:18.950" v="203" actId="1076"/>
          <ac:picMkLst>
            <pc:docMk/>
            <pc:sldMk cId="0" sldId="260"/>
            <ac:picMk id="5" creationId="{3814A155-0003-275B-D32C-95C1C7D6C471}"/>
          </ac:picMkLst>
        </pc:picChg>
      </pc:sldChg>
      <pc:sldChg chg="addSp delSp modSp mod">
        <pc:chgData name="joan larson" userId="e54b500ff6663975" providerId="LiveId" clId="{0B9A8B3A-63F1-46AE-B396-5375D89A6A7F}" dt="2025-08-18T17:21:35.873" v="244" actId="1036"/>
        <pc:sldMkLst>
          <pc:docMk/>
          <pc:sldMk cId="0" sldId="261"/>
        </pc:sldMkLst>
        <pc:spChg chg="add mod">
          <ac:chgData name="joan larson" userId="e54b500ff6663975" providerId="LiveId" clId="{0B9A8B3A-63F1-46AE-B396-5375D89A6A7F}" dt="2025-08-18T03:11:25.396" v="219"/>
          <ac:spMkLst>
            <pc:docMk/>
            <pc:sldMk cId="0" sldId="261"/>
            <ac:spMk id="4" creationId="{32656C71-DCF5-7FC9-5D32-732324B69E72}"/>
          </ac:spMkLst>
        </pc:spChg>
        <pc:spChg chg="mod">
          <ac:chgData name="joan larson" userId="e54b500ff6663975" providerId="LiveId" clId="{0B9A8B3A-63F1-46AE-B396-5375D89A6A7F}" dt="2025-08-17T20:29:42.712" v="59" actId="113"/>
          <ac:spMkLst>
            <pc:docMk/>
            <pc:sldMk cId="0" sldId="261"/>
            <ac:spMk id="122" creationId="{00000000-0000-0000-0000-000000000000}"/>
          </ac:spMkLst>
        </pc:spChg>
        <pc:spChg chg="mod">
          <ac:chgData name="joan larson" userId="e54b500ff6663975" providerId="LiveId" clId="{0B9A8B3A-63F1-46AE-B396-5375D89A6A7F}" dt="2025-08-18T17:20:50.253" v="242" actId="113"/>
          <ac:spMkLst>
            <pc:docMk/>
            <pc:sldMk cId="0" sldId="261"/>
            <ac:spMk id="123" creationId="{00000000-0000-0000-0000-000000000000}"/>
          </ac:spMkLst>
        </pc:spChg>
        <pc:picChg chg="add del mod">
          <ac:chgData name="joan larson" userId="e54b500ff6663975" providerId="LiveId" clId="{0B9A8B3A-63F1-46AE-B396-5375D89A6A7F}" dt="2025-08-18T03:10:44.735" v="218" actId="478"/>
          <ac:picMkLst>
            <pc:docMk/>
            <pc:sldMk cId="0" sldId="261"/>
            <ac:picMk id="3" creationId="{12D8403D-DC39-9126-E4B8-E38BB2DEB75D}"/>
          </ac:picMkLst>
        </pc:picChg>
        <pc:picChg chg="add mod">
          <ac:chgData name="joan larson" userId="e54b500ff6663975" providerId="LiveId" clId="{0B9A8B3A-63F1-46AE-B396-5375D89A6A7F}" dt="2025-08-18T17:21:35.873" v="244" actId="1036"/>
          <ac:picMkLst>
            <pc:docMk/>
            <pc:sldMk cId="0" sldId="261"/>
            <ac:picMk id="6" creationId="{8A264451-F246-E641-0608-BD6FA93CDB44}"/>
          </ac:picMkLst>
        </pc:picChg>
      </pc:sldChg>
      <pc:sldChg chg="addSp delSp modSp mod">
        <pc:chgData name="joan larson" userId="e54b500ff6663975" providerId="LiveId" clId="{0B9A8B3A-63F1-46AE-B396-5375D89A6A7F}" dt="2025-08-18T03:15:36.692" v="241" actId="113"/>
        <pc:sldMkLst>
          <pc:docMk/>
          <pc:sldMk cId="0" sldId="262"/>
        </pc:sldMkLst>
        <pc:spChg chg="add mod">
          <ac:chgData name="joan larson" userId="e54b500ff6663975" providerId="LiveId" clId="{0B9A8B3A-63F1-46AE-B396-5375D89A6A7F}" dt="2025-08-17T20:33:30.285" v="92" actId="11"/>
          <ac:spMkLst>
            <pc:docMk/>
            <pc:sldMk cId="0" sldId="262"/>
            <ac:spMk id="2" creationId="{99950039-6D71-78D4-BD16-6F0E2A211AF7}"/>
          </ac:spMkLst>
        </pc:spChg>
        <pc:spChg chg="add del mod">
          <ac:chgData name="joan larson" userId="e54b500ff6663975" providerId="LiveId" clId="{0B9A8B3A-63F1-46AE-B396-5375D89A6A7F}" dt="2025-08-18T03:15:36.692" v="241" actId="113"/>
          <ac:spMkLst>
            <pc:docMk/>
            <pc:sldMk cId="0" sldId="262"/>
            <ac:spMk id="4" creationId="{9D48554B-6A69-B5A0-03D5-3B12E8BAE620}"/>
          </ac:spMkLst>
        </pc:spChg>
        <pc:spChg chg="add mod">
          <ac:chgData name="joan larson" userId="e54b500ff6663975" providerId="LiveId" clId="{0B9A8B3A-63F1-46AE-B396-5375D89A6A7F}" dt="2025-08-18T03:15:33.274" v="240" actId="113"/>
          <ac:spMkLst>
            <pc:docMk/>
            <pc:sldMk cId="0" sldId="262"/>
            <ac:spMk id="6" creationId="{F48BF666-B7A9-ECB0-AB48-58B88B191AA3}"/>
          </ac:spMkLst>
        </pc:spChg>
        <pc:spChg chg="mod">
          <ac:chgData name="joan larson" userId="e54b500ff6663975" providerId="LiveId" clId="{0B9A8B3A-63F1-46AE-B396-5375D89A6A7F}" dt="2025-08-17T20:33:15.007" v="91" actId="113"/>
          <ac:spMkLst>
            <pc:docMk/>
            <pc:sldMk cId="0" sldId="262"/>
            <ac:spMk id="130" creationId="{00000000-0000-0000-0000-000000000000}"/>
          </ac:spMkLst>
        </pc:spChg>
        <pc:spChg chg="del mod">
          <ac:chgData name="joan larson" userId="e54b500ff6663975" providerId="LiveId" clId="{0B9A8B3A-63F1-46AE-B396-5375D89A6A7F}" dt="2025-08-17T20:32:03.496" v="75"/>
          <ac:spMkLst>
            <pc:docMk/>
            <pc:sldMk cId="0" sldId="262"/>
            <ac:spMk id="131" creationId="{00000000-0000-0000-0000-000000000000}"/>
          </ac:spMkLst>
        </pc:spChg>
      </pc:sldChg>
      <pc:sldChg chg="addSp delSp modSp new del mod ord">
        <pc:chgData name="joan larson" userId="e54b500ff6663975" providerId="LiveId" clId="{0B9A8B3A-63F1-46AE-B396-5375D89A6A7F}" dt="2025-08-18T17:23:51.054" v="257" actId="2696"/>
        <pc:sldMkLst>
          <pc:docMk/>
          <pc:sldMk cId="1682571537" sldId="263"/>
        </pc:sldMkLst>
        <pc:spChg chg="mod">
          <ac:chgData name="joan larson" userId="e54b500ff6663975" providerId="LiveId" clId="{0B9A8B3A-63F1-46AE-B396-5375D89A6A7F}" dt="2025-08-18T17:23:45.491" v="256" actId="21"/>
          <ac:spMkLst>
            <pc:docMk/>
            <pc:sldMk cId="1682571537" sldId="263"/>
            <ac:spMk id="2" creationId="{DED794D6-CAF1-60CA-0BF2-C5E7B8EB13BC}"/>
          </ac:spMkLst>
        </pc:spChg>
        <pc:spChg chg="del mod">
          <ac:chgData name="joan larson" userId="e54b500ff6663975" providerId="LiveId" clId="{0B9A8B3A-63F1-46AE-B396-5375D89A6A7F}" dt="2025-08-18T17:23:11.545" v="248" actId="21"/>
          <ac:spMkLst>
            <pc:docMk/>
            <pc:sldMk cId="1682571537" sldId="263"/>
            <ac:spMk id="3" creationId="{C8243C6F-3274-68F3-38FF-2C3C12AE76FD}"/>
          </ac:spMkLst>
        </pc:spChg>
        <pc:spChg chg="add mod">
          <ac:chgData name="joan larson" userId="e54b500ff6663975" providerId="LiveId" clId="{0B9A8B3A-63F1-46AE-B396-5375D89A6A7F}" dt="2025-08-18T17:23:11.545" v="248" actId="21"/>
          <ac:spMkLst>
            <pc:docMk/>
            <pc:sldMk cId="1682571537" sldId="263"/>
            <ac:spMk id="6" creationId="{D3FC63ED-5BF8-8339-43E6-E9A764EF03C7}"/>
          </ac:spMkLst>
        </pc:spChg>
      </pc:sldChg>
      <pc:sldChg chg="addSp delSp modSp new mod">
        <pc:chgData name="joan larson" userId="e54b500ff6663975" providerId="LiveId" clId="{0B9A8B3A-63F1-46AE-B396-5375D89A6A7F}" dt="2025-08-18T17:22:59.488" v="247" actId="1076"/>
        <pc:sldMkLst>
          <pc:docMk/>
          <pc:sldMk cId="2963776313" sldId="264"/>
        </pc:sldMkLst>
        <pc:spChg chg="mod">
          <ac:chgData name="joan larson" userId="e54b500ff6663975" providerId="LiveId" clId="{0B9A8B3A-63F1-46AE-B396-5375D89A6A7F}" dt="2025-08-17T20:34:18.435" v="96" actId="113"/>
          <ac:spMkLst>
            <pc:docMk/>
            <pc:sldMk cId="2963776313" sldId="264"/>
            <ac:spMk id="2" creationId="{F834E3E2-F883-366D-60AD-030BC4B6E38A}"/>
          </ac:spMkLst>
        </pc:spChg>
        <pc:spChg chg="del mod">
          <ac:chgData name="joan larson" userId="e54b500ff6663975" providerId="LiveId" clId="{0B9A8B3A-63F1-46AE-B396-5375D89A6A7F}" dt="2025-08-17T20:36:42.722" v="121" actId="478"/>
          <ac:spMkLst>
            <pc:docMk/>
            <pc:sldMk cId="2963776313" sldId="264"/>
            <ac:spMk id="3" creationId="{124F9926-2B12-E0D6-F417-2E9DC958444B}"/>
          </ac:spMkLst>
        </pc:spChg>
        <pc:spChg chg="add mod">
          <ac:chgData name="joan larson" userId="e54b500ff6663975" providerId="LiveId" clId="{0B9A8B3A-63F1-46AE-B396-5375D89A6A7F}" dt="2025-08-17T20:38:17.787" v="144" actId="12"/>
          <ac:spMkLst>
            <pc:docMk/>
            <pc:sldMk cId="2963776313" sldId="264"/>
            <ac:spMk id="6" creationId="{B5BBA17A-9BA6-528B-E367-A1260DAAB899}"/>
          </ac:spMkLst>
        </pc:spChg>
        <pc:spChg chg="del">
          <ac:chgData name="joan larson" userId="e54b500ff6663975" providerId="LiveId" clId="{0B9A8B3A-63F1-46AE-B396-5375D89A6A7F}" dt="2025-08-17T20:37:03.544" v="126" actId="478"/>
          <ac:spMkLst>
            <pc:docMk/>
            <pc:sldMk cId="2963776313" sldId="264"/>
            <ac:spMk id="7" creationId="{19C36B98-21A7-C807-B501-0E914A9275A9}"/>
          </ac:spMkLst>
        </pc:spChg>
        <pc:spChg chg="del mod">
          <ac:chgData name="joan larson" userId="e54b500ff6663975" providerId="LiveId" clId="{0B9A8B3A-63F1-46AE-B396-5375D89A6A7F}" dt="2025-08-17T20:36:23.612" v="116" actId="478"/>
          <ac:spMkLst>
            <pc:docMk/>
            <pc:sldMk cId="2963776313" sldId="264"/>
            <ac:spMk id="8" creationId="{D92BEFED-0C07-3F53-BAD2-E7A4EBED2146}"/>
          </ac:spMkLst>
        </pc:spChg>
        <pc:spChg chg="add del mod">
          <ac:chgData name="joan larson" userId="e54b500ff6663975" providerId="LiveId" clId="{0B9A8B3A-63F1-46AE-B396-5375D89A6A7F}" dt="2025-08-17T20:37:10.060" v="128" actId="478"/>
          <ac:spMkLst>
            <pc:docMk/>
            <pc:sldMk cId="2963776313" sldId="264"/>
            <ac:spMk id="9" creationId="{D256493F-8A55-4E2F-FCF4-20FA67680EF9}"/>
          </ac:spMkLst>
        </pc:spChg>
        <pc:spChg chg="add del mod">
          <ac:chgData name="joan larson" userId="e54b500ff6663975" providerId="LiveId" clId="{0B9A8B3A-63F1-46AE-B396-5375D89A6A7F}" dt="2025-08-17T20:37:19.018" v="129" actId="478"/>
          <ac:spMkLst>
            <pc:docMk/>
            <pc:sldMk cId="2963776313" sldId="264"/>
            <ac:spMk id="10" creationId="{E7A1D5E2-0747-26D2-1D16-2F4998B2BFFF}"/>
          </ac:spMkLst>
        </pc:spChg>
        <pc:spChg chg="add del mod">
          <ac:chgData name="joan larson" userId="e54b500ff6663975" providerId="LiveId" clId="{0B9A8B3A-63F1-46AE-B396-5375D89A6A7F}" dt="2025-08-17T20:35:43.600" v="110" actId="478"/>
          <ac:spMkLst>
            <pc:docMk/>
            <pc:sldMk cId="2963776313" sldId="264"/>
            <ac:spMk id="11" creationId="{57328E9A-3399-6128-E08E-FD71BE0EB83A}"/>
          </ac:spMkLst>
        </pc:spChg>
        <pc:spChg chg="del">
          <ac:chgData name="joan larson" userId="e54b500ff6663975" providerId="LiveId" clId="{0B9A8B3A-63F1-46AE-B396-5375D89A6A7F}" dt="2025-08-17T20:37:21.310" v="130" actId="478"/>
          <ac:spMkLst>
            <pc:docMk/>
            <pc:sldMk cId="2963776313" sldId="264"/>
            <ac:spMk id="12" creationId="{25BB01A0-C560-EDA1-CFED-B2988E8412F0}"/>
          </ac:spMkLst>
        </pc:spChg>
        <pc:spChg chg="del mod">
          <ac:chgData name="joan larson" userId="e54b500ff6663975" providerId="LiveId" clId="{0B9A8B3A-63F1-46AE-B396-5375D89A6A7F}" dt="2025-08-17T20:35:12.247" v="104" actId="478"/>
          <ac:spMkLst>
            <pc:docMk/>
            <pc:sldMk cId="2963776313" sldId="264"/>
            <ac:spMk id="13" creationId="{BE235F20-D64F-38A8-D6A1-9086983D0635}"/>
          </ac:spMkLst>
        </pc:spChg>
        <pc:spChg chg="del">
          <ac:chgData name="joan larson" userId="e54b500ff6663975" providerId="LiveId" clId="{0B9A8B3A-63F1-46AE-B396-5375D89A6A7F}" dt="2025-08-17T20:37:22.859" v="131" actId="478"/>
          <ac:spMkLst>
            <pc:docMk/>
            <pc:sldMk cId="2963776313" sldId="264"/>
            <ac:spMk id="14" creationId="{EB2CCED9-B3C9-8781-F122-11BA68D92279}"/>
          </ac:spMkLst>
        </pc:spChg>
        <pc:spChg chg="add del mod">
          <ac:chgData name="joan larson" userId="e54b500ff6663975" providerId="LiveId" clId="{0B9A8B3A-63F1-46AE-B396-5375D89A6A7F}" dt="2025-08-17T20:34:54.679" v="100" actId="478"/>
          <ac:spMkLst>
            <pc:docMk/>
            <pc:sldMk cId="2963776313" sldId="264"/>
            <ac:spMk id="15" creationId="{803A75C1-AC4E-0C18-DB03-DAEE0207CD78}"/>
          </ac:spMkLst>
        </pc:spChg>
        <pc:spChg chg="add del mod">
          <ac:chgData name="joan larson" userId="e54b500ff6663975" providerId="LiveId" clId="{0B9A8B3A-63F1-46AE-B396-5375D89A6A7F}" dt="2025-08-17T20:37:25.991" v="132" actId="478"/>
          <ac:spMkLst>
            <pc:docMk/>
            <pc:sldMk cId="2963776313" sldId="264"/>
            <ac:spMk id="16" creationId="{0F37D7BD-9140-8A63-C1B7-3B48EA96AC2E}"/>
          </ac:spMkLst>
        </pc:spChg>
        <pc:spChg chg="add del mod">
          <ac:chgData name="joan larson" userId="e54b500ff6663975" providerId="LiveId" clId="{0B9A8B3A-63F1-46AE-B396-5375D89A6A7F}" dt="2025-08-17T20:35:24.358" v="106" actId="478"/>
          <ac:spMkLst>
            <pc:docMk/>
            <pc:sldMk cId="2963776313" sldId="264"/>
            <ac:spMk id="17" creationId="{BFB62B6E-ECC7-9142-3F13-BB93BADAD485}"/>
          </ac:spMkLst>
        </pc:spChg>
        <pc:spChg chg="add del mod">
          <ac:chgData name="joan larson" userId="e54b500ff6663975" providerId="LiveId" clId="{0B9A8B3A-63F1-46AE-B396-5375D89A6A7F}" dt="2025-08-17T20:37:27.389" v="133" actId="478"/>
          <ac:spMkLst>
            <pc:docMk/>
            <pc:sldMk cId="2963776313" sldId="264"/>
            <ac:spMk id="18" creationId="{26963A88-5351-5DF8-C09D-EBF03E7FD79E}"/>
          </ac:spMkLst>
        </pc:spChg>
        <pc:spChg chg="del mod">
          <ac:chgData name="joan larson" userId="e54b500ff6663975" providerId="LiveId" clId="{0B9A8B3A-63F1-46AE-B396-5375D89A6A7F}" dt="2025-08-17T20:35:31.750" v="108" actId="478"/>
          <ac:spMkLst>
            <pc:docMk/>
            <pc:sldMk cId="2963776313" sldId="264"/>
            <ac:spMk id="19" creationId="{765D6881-8336-60D2-DE5B-F82332511AAF}"/>
          </ac:spMkLst>
        </pc:spChg>
        <pc:spChg chg="add del mod">
          <ac:chgData name="joan larson" userId="e54b500ff6663975" providerId="LiveId" clId="{0B9A8B3A-63F1-46AE-B396-5375D89A6A7F}" dt="2025-08-17T20:37:29.275" v="134" actId="478"/>
          <ac:spMkLst>
            <pc:docMk/>
            <pc:sldMk cId="2963776313" sldId="264"/>
            <ac:spMk id="20" creationId="{4D9D73CF-E9B1-424F-2AAE-677FDA0C5B5E}"/>
          </ac:spMkLst>
        </pc:spChg>
        <pc:spChg chg="add del mod">
          <ac:chgData name="joan larson" userId="e54b500ff6663975" providerId="LiveId" clId="{0B9A8B3A-63F1-46AE-B396-5375D89A6A7F}" dt="2025-08-17T20:36:30.635" v="118" actId="478"/>
          <ac:spMkLst>
            <pc:docMk/>
            <pc:sldMk cId="2963776313" sldId="264"/>
            <ac:spMk id="21" creationId="{F6691092-5034-65AE-0394-34308A7B8ECC}"/>
          </ac:spMkLst>
        </pc:spChg>
        <pc:graphicFrameChg chg="del modGraphic">
          <ac:chgData name="joan larson" userId="e54b500ff6663975" providerId="LiveId" clId="{0B9A8B3A-63F1-46AE-B396-5375D89A6A7F}" dt="2025-08-17T20:36:54.149" v="125" actId="478"/>
          <ac:graphicFrameMkLst>
            <pc:docMk/>
            <pc:sldMk cId="2963776313" sldId="264"/>
            <ac:graphicFrameMk id="5" creationId="{8BF4D7F2-8D8E-D3AE-31C8-1BC6B13A91BA}"/>
          </ac:graphicFrameMkLst>
        </pc:graphicFrameChg>
        <pc:picChg chg="add mod">
          <ac:chgData name="joan larson" userId="e54b500ff6663975" providerId="LiveId" clId="{0B9A8B3A-63F1-46AE-B396-5375D89A6A7F}" dt="2025-08-18T17:22:59.488" v="247" actId="1076"/>
          <ac:picMkLst>
            <pc:docMk/>
            <pc:sldMk cId="2963776313" sldId="264"/>
            <ac:picMk id="3" creationId="{DEFB97F1-84B6-6B13-DD17-1FC5597F0A16}"/>
          </ac:picMkLst>
        </pc:picChg>
      </pc:sldChg>
      <pc:sldChg chg="addSp delSp modSp new mod">
        <pc:chgData name="joan larson" userId="e54b500ff6663975" providerId="LiveId" clId="{0B9A8B3A-63F1-46AE-B396-5375D89A6A7F}" dt="2025-08-18T17:24:29.711" v="264" actId="1076"/>
        <pc:sldMkLst>
          <pc:docMk/>
          <pc:sldMk cId="3561244059" sldId="265"/>
        </pc:sldMkLst>
        <pc:spChg chg="mod">
          <ac:chgData name="joan larson" userId="e54b500ff6663975" providerId="LiveId" clId="{0B9A8B3A-63F1-46AE-B396-5375D89A6A7F}" dt="2025-08-17T20:40:41.682" v="174" actId="113"/>
          <ac:spMkLst>
            <pc:docMk/>
            <pc:sldMk cId="3561244059" sldId="265"/>
            <ac:spMk id="2" creationId="{C64E9FB7-BEF5-724B-1847-62AD55955DE7}"/>
          </ac:spMkLst>
        </pc:spChg>
        <pc:spChg chg="mod">
          <ac:chgData name="joan larson" userId="e54b500ff6663975" providerId="LiveId" clId="{0B9A8B3A-63F1-46AE-B396-5375D89A6A7F}" dt="2025-08-18T17:23:19.433" v="251" actId="20577"/>
          <ac:spMkLst>
            <pc:docMk/>
            <pc:sldMk cId="3561244059" sldId="265"/>
            <ac:spMk id="3" creationId="{20A3B4D5-FB96-19C0-3871-5CF920176CBD}"/>
          </ac:spMkLst>
        </pc:spChg>
        <pc:spChg chg="add mod">
          <ac:chgData name="joan larson" userId="e54b500ff6663975" providerId="LiveId" clId="{0B9A8B3A-63F1-46AE-B396-5375D89A6A7F}" dt="2025-08-18T17:24:15.719" v="261" actId="1076"/>
          <ac:spMkLst>
            <pc:docMk/>
            <pc:sldMk cId="3561244059" sldId="265"/>
            <ac:spMk id="5" creationId="{C8243C6F-3274-68F3-38FF-2C3C12AE76FD}"/>
          </ac:spMkLst>
        </pc:spChg>
        <pc:spChg chg="add mod">
          <ac:chgData name="joan larson" userId="e54b500ff6663975" providerId="LiveId" clId="{0B9A8B3A-63F1-46AE-B396-5375D89A6A7F}" dt="2025-08-18T17:24:29.711" v="264" actId="1076"/>
          <ac:spMkLst>
            <pc:docMk/>
            <pc:sldMk cId="3561244059" sldId="265"/>
            <ac:spMk id="7" creationId="{959A6945-3131-B5DA-E053-1CDE07952043}"/>
          </ac:spMkLst>
        </pc:spChg>
        <pc:picChg chg="add del mod">
          <ac:chgData name="joan larson" userId="e54b500ff6663975" providerId="LiveId" clId="{0B9A8B3A-63F1-46AE-B396-5375D89A6A7F}" dt="2025-08-18T17:22:53.461" v="245" actId="21"/>
          <ac:picMkLst>
            <pc:docMk/>
            <pc:sldMk cId="3561244059" sldId="265"/>
            <ac:picMk id="6" creationId="{DEFB97F1-84B6-6B13-DD17-1FC5597F0A16}"/>
          </ac:picMkLst>
        </pc:picChg>
      </pc:sldChg>
      <pc:sldChg chg="modSp new mod">
        <pc:chgData name="joan larson" userId="e54b500ff6663975" providerId="LiveId" clId="{0B9A8B3A-63F1-46AE-B396-5375D89A6A7F}" dt="2025-08-17T20:42:32.681" v="183" actId="12"/>
        <pc:sldMkLst>
          <pc:docMk/>
          <pc:sldMk cId="1640195300" sldId="266"/>
        </pc:sldMkLst>
        <pc:spChg chg="mod">
          <ac:chgData name="joan larson" userId="e54b500ff6663975" providerId="LiveId" clId="{0B9A8B3A-63F1-46AE-B396-5375D89A6A7F}" dt="2025-08-17T20:42:14.863" v="181" actId="113"/>
          <ac:spMkLst>
            <pc:docMk/>
            <pc:sldMk cId="1640195300" sldId="266"/>
            <ac:spMk id="2" creationId="{AB61194D-640F-5FA4-7E9E-65F39A160123}"/>
          </ac:spMkLst>
        </pc:spChg>
        <pc:spChg chg="mod">
          <ac:chgData name="joan larson" userId="e54b500ff6663975" providerId="LiveId" clId="{0B9A8B3A-63F1-46AE-B396-5375D89A6A7F}" dt="2025-08-17T20:42:32.681" v="183" actId="12"/>
          <ac:spMkLst>
            <pc:docMk/>
            <pc:sldMk cId="1640195300" sldId="266"/>
            <ac:spMk id="3" creationId="{DF203E0E-B068-2DF8-8033-FA9053D627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9182bf83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9182bf83f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329182bf83f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9182bf83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9182bf83f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329182bf83f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9182bf83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29182bf83f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329182bf83f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15600" y="1886797"/>
            <a:ext cx="11360700" cy="1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9450" y="-30350"/>
            <a:ext cx="12216600" cy="737100"/>
          </a:xfrm>
          <a:prstGeom prst="rect">
            <a:avLst/>
          </a:prstGeom>
          <a:solidFill>
            <a:srgbClr val="0C5394"/>
          </a:solidFill>
          <a:ln w="9525" cap="flat" cmpd="sng">
            <a:solidFill>
              <a:srgbClr val="0C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-9325" y="154075"/>
            <a:ext cx="12209100" cy="1282500"/>
          </a:xfrm>
          <a:prstGeom prst="roundRect">
            <a:avLst>
              <a:gd name="adj" fmla="val 10177"/>
            </a:avLst>
          </a:prstGeom>
          <a:solidFill>
            <a:srgbClr val="0C5394"/>
          </a:solidFill>
          <a:ln w="9525" cap="flat" cmpd="sng">
            <a:solidFill>
              <a:srgbClr val="0C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10763550" y="-30350"/>
            <a:ext cx="868800" cy="1467000"/>
          </a:xfrm>
          <a:prstGeom prst="parallelogram">
            <a:avLst>
              <a:gd name="adj" fmla="val 57856"/>
            </a:avLst>
          </a:prstGeom>
          <a:solidFill>
            <a:srgbClr val="D2AE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7714000" y="-30350"/>
            <a:ext cx="3841800" cy="1488900"/>
          </a:xfrm>
          <a:prstGeom prst="parallelogram">
            <a:avLst>
              <a:gd name="adj" fmla="val 3392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pic>
        <p:nvPicPr>
          <p:cNvPr id="27" name="Google Shape;2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8017" y="408211"/>
            <a:ext cx="2828175" cy="89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"/>
          <p:cNvSpPr/>
          <p:nvPr/>
        </p:nvSpPr>
        <p:spPr>
          <a:xfrm>
            <a:off x="-9325" y="6604519"/>
            <a:ext cx="12216600" cy="259800"/>
          </a:xfrm>
          <a:prstGeom prst="rect">
            <a:avLst/>
          </a:prstGeom>
          <a:solidFill>
            <a:srgbClr val="0C5394"/>
          </a:solidFill>
          <a:ln w="9525" cap="flat" cmpd="sng">
            <a:solidFill>
              <a:srgbClr val="0C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-9325" y="5899575"/>
            <a:ext cx="12216600" cy="737100"/>
          </a:xfrm>
          <a:prstGeom prst="roundRect">
            <a:avLst>
              <a:gd name="adj" fmla="val 10177"/>
            </a:avLst>
          </a:prstGeom>
          <a:solidFill>
            <a:srgbClr val="0C5394"/>
          </a:solidFill>
          <a:ln w="9525" cap="flat" cmpd="sng">
            <a:solidFill>
              <a:srgbClr val="0C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381000" y="5899575"/>
            <a:ext cx="38100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rgbClr val="D2AE6C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Mission</a:t>
            </a:r>
            <a:endParaRPr sz="1500" b="1" i="0" u="none" strike="noStrike" cap="none">
              <a:solidFill>
                <a:srgbClr val="D2AE6C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lt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rPr>
              <a:t>Christ University is a nurturing ground for an individual’s holistic development to make effective contribution</a:t>
            </a:r>
            <a:endParaRPr sz="1200" b="0" i="0" u="none" strike="noStrike" cap="none">
              <a:solidFill>
                <a:schemeClr val="lt1"/>
              </a:solidFill>
              <a:latin typeface="Archivo Narrow Medium"/>
              <a:ea typeface="Archivo Narrow Medium"/>
              <a:cs typeface="Archivo Narrow Medium"/>
              <a:sym typeface="Archivo Narrow Medi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lt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rPr>
              <a:t>to the society in a dynamic environment</a:t>
            </a:r>
            <a:endParaRPr sz="1200" b="0" i="0" u="none" strike="noStrike" cap="none">
              <a:solidFill>
                <a:schemeClr val="lt1"/>
              </a:solidFill>
              <a:latin typeface="Archivo Narrow Medium"/>
              <a:ea typeface="Archivo Narrow Medium"/>
              <a:cs typeface="Archivo Narrow Medium"/>
              <a:sym typeface="Archivo Narrow Medium"/>
            </a:endParaRPr>
          </a:p>
        </p:txBody>
      </p:sp>
      <p:sp>
        <p:nvSpPr>
          <p:cNvPr id="31" name="Google Shape;31;p2"/>
          <p:cNvSpPr txBox="1"/>
          <p:nvPr/>
        </p:nvSpPr>
        <p:spPr>
          <a:xfrm>
            <a:off x="4191000" y="5899575"/>
            <a:ext cx="3810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rgbClr val="D2AE6C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Vision</a:t>
            </a:r>
            <a:endParaRPr sz="1500" b="1" i="0" u="none" strike="noStrike" cap="none">
              <a:solidFill>
                <a:srgbClr val="D2AE6C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lt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rPr>
              <a:t>Excellence and Service</a:t>
            </a:r>
            <a:endParaRPr sz="1200" b="0" i="0" u="none" strike="noStrike" cap="none">
              <a:solidFill>
                <a:schemeClr val="lt1"/>
              </a:solidFill>
              <a:latin typeface="Archivo Narrow Medium"/>
              <a:ea typeface="Archivo Narrow Medium"/>
              <a:cs typeface="Archivo Narrow Medium"/>
              <a:sym typeface="Archivo Narrow Medium"/>
            </a:endParaRPr>
          </a:p>
        </p:txBody>
      </p:sp>
      <p:sp>
        <p:nvSpPr>
          <p:cNvPr id="32" name="Google Shape;32;p2"/>
          <p:cNvSpPr txBox="1"/>
          <p:nvPr/>
        </p:nvSpPr>
        <p:spPr>
          <a:xfrm>
            <a:off x="8572600" y="5899575"/>
            <a:ext cx="29832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rgbClr val="D2AE6C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Core Values</a:t>
            </a:r>
            <a:endParaRPr sz="1500" b="1" i="0" u="none" strike="noStrike" cap="none">
              <a:solidFill>
                <a:srgbClr val="D2AE6C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lt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rPr>
              <a:t>Faith in God |  Moral Uprightness</a:t>
            </a:r>
            <a:endParaRPr sz="1200" b="0" i="0" u="none" strike="noStrike" cap="none">
              <a:solidFill>
                <a:schemeClr val="lt1"/>
              </a:solidFill>
              <a:latin typeface="Archivo Narrow Medium"/>
              <a:ea typeface="Archivo Narrow Medium"/>
              <a:cs typeface="Archivo Narrow Medium"/>
              <a:sym typeface="Archivo Narrow Medi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lt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rPr>
              <a:t> Love of Fellow Beings |  Social Responsibility</a:t>
            </a:r>
            <a:br>
              <a:rPr lang="en-GB" sz="1200" b="0" i="0" u="none" strike="noStrike" cap="none">
                <a:solidFill>
                  <a:schemeClr val="lt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rPr>
            </a:br>
            <a:r>
              <a:rPr lang="en-GB" sz="1200" b="0" i="0" u="none" strike="noStrike" cap="none">
                <a:solidFill>
                  <a:schemeClr val="lt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rPr>
              <a:t>Pursuit of Excellence</a:t>
            </a:r>
            <a:endParaRPr sz="1200" b="0" i="0" u="none" strike="noStrike" cap="none">
              <a:solidFill>
                <a:schemeClr val="lt1"/>
              </a:solidFill>
              <a:latin typeface="Archivo Narrow Medium"/>
              <a:ea typeface="Archivo Narrow Medium"/>
              <a:cs typeface="Archivo Narrow Medium"/>
              <a:sym typeface="Archivo Narrow Medium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406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marL="914400" lvl="1" indent="-3937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600"/>
              <a:buChar char="○"/>
              <a:defRPr/>
            </a:lvl2pPr>
            <a:lvl3pPr marL="1371600" lvl="2" indent="-3810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691079" y="725951"/>
            <a:ext cx="10325100" cy="14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>
            <a:off x="691079" y="2340131"/>
            <a:ext cx="10325100" cy="3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marL="914400" lvl="1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marL="1371600" lvl="2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marL="1828800" lvl="3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11003649" y="6215870"/>
            <a:ext cx="9792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>
            <a:spLocks noGrp="1"/>
          </p:cNvSpPr>
          <p:nvPr>
            <p:ph type="title"/>
          </p:nvPr>
        </p:nvSpPr>
        <p:spPr>
          <a:xfrm>
            <a:off x="415600" y="4917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IBM Plex Sans Condensed"/>
              <a:buNone/>
              <a:defRPr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415600" y="1419388"/>
            <a:ext cx="11360700" cy="46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BM Plex Sans Condensed"/>
              <a:buChar char="●"/>
              <a:defRPr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lvl="1" indent="-3937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600"/>
              <a:buFont typeface="IBM Plex Sans Condensed"/>
              <a:buChar char="○"/>
              <a:defRPr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lvl="2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IBM Plex Sans Condensed"/>
              <a:buChar char="■"/>
              <a:defRPr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lvl="3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IBM Plex Sans Condensed"/>
              <a:buChar char="●"/>
              <a:defRPr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lvl="4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IBM Plex Sans Condensed"/>
              <a:buChar char="○"/>
              <a:defRPr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lvl="5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IBM Plex Sans Condensed"/>
              <a:buChar char="■"/>
              <a:defRPr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lvl="6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IBM Plex Sans Condensed"/>
              <a:buChar char="●"/>
              <a:defRPr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lvl="7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IBM Plex Sans Condensed"/>
              <a:buChar char="○"/>
              <a:defRPr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lvl="8" indent="-3810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2400"/>
              <a:buFont typeface="IBM Plex Sans Condensed"/>
              <a:buChar char="■"/>
              <a:defRPr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ldNum" idx="12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" name="Google Shape;37;p3"/>
          <p:cNvSpPr txBox="1"/>
          <p:nvPr/>
        </p:nvSpPr>
        <p:spPr>
          <a:xfrm>
            <a:off x="11585175" y="6515100"/>
            <a:ext cx="5328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415600" y="5171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415600" y="1536625"/>
            <a:ext cx="5333100" cy="4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2"/>
          </p:nvPr>
        </p:nvSpPr>
        <p:spPr>
          <a:xfrm>
            <a:off x="6443200" y="1536625"/>
            <a:ext cx="5333100" cy="4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6" name="Google Shape;46;p5"/>
          <p:cNvSpPr/>
          <p:nvPr/>
        </p:nvSpPr>
        <p:spPr>
          <a:xfrm rot="10800000">
            <a:off x="-2833" y="-25"/>
            <a:ext cx="122067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415600" y="5171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70782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6096000" y="272150"/>
            <a:ext cx="6096000" cy="613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marL="914400" lvl="1" indent="-3937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600"/>
              <a:buChar char="○"/>
              <a:defRPr/>
            </a:lvl2pPr>
            <a:lvl3pPr marL="1371600" lvl="2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15600" y="5773325"/>
            <a:ext cx="79983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171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IBM Plex Sans Condensed"/>
              <a:buNone/>
              <a:defRPr sz="3200" b="1" i="0" u="none" strike="noStrike" cap="non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IBM Plex Sans Condensed"/>
              <a:buNone/>
              <a:defRPr sz="3200" b="1" i="0" u="none" strike="noStrike" cap="non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IBM Plex Sans Condensed"/>
              <a:buNone/>
              <a:defRPr sz="3200" b="1" i="0" u="none" strike="noStrike" cap="non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IBM Plex Sans Condensed"/>
              <a:buNone/>
              <a:defRPr sz="3200" b="1" i="0" u="none" strike="noStrike" cap="non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IBM Plex Sans Condensed"/>
              <a:buNone/>
              <a:defRPr sz="3200" b="1" i="0" u="none" strike="noStrike" cap="non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IBM Plex Sans Condensed"/>
              <a:buNone/>
              <a:defRPr sz="3200" b="1" i="0" u="none" strike="noStrike" cap="non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IBM Plex Sans Condensed"/>
              <a:buNone/>
              <a:defRPr sz="3200" b="1" i="0" u="none" strike="noStrike" cap="non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IBM Plex Sans Condensed"/>
              <a:buNone/>
              <a:defRPr sz="3200" b="1" i="0" u="none" strike="noStrike" cap="non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IBM Plex Sans Condensed"/>
              <a:buNone/>
              <a:defRPr sz="3200" b="1" i="0" u="none" strike="noStrike" cap="non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356875"/>
            <a:ext cx="11360700" cy="47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IBM Plex Sans Condensed"/>
              <a:buChar char="●"/>
              <a:defRPr sz="2800" b="0" i="0" u="none" strike="noStrike" cap="non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Condensed"/>
              <a:buChar char="○"/>
              <a:defRPr sz="2600" b="0" i="0" u="none" strike="noStrike" cap="non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 Narrow"/>
              <a:buChar char="■"/>
              <a:defRPr sz="24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 Narrow"/>
              <a:buChar char="●"/>
              <a:defRPr sz="24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 Narrow"/>
              <a:buChar char="○"/>
              <a:defRPr sz="24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 Narrow"/>
              <a:buChar char="■"/>
              <a:defRPr sz="24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 Narrow"/>
              <a:buChar char="●"/>
              <a:defRPr sz="24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 Narrow"/>
              <a:buChar char="○"/>
              <a:defRPr sz="24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2400"/>
              <a:buFont typeface="Archivo Narrow"/>
              <a:buChar char="■"/>
              <a:defRPr sz="24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-9719"/>
            <a:ext cx="12192000" cy="261900"/>
          </a:xfrm>
          <a:prstGeom prst="rect">
            <a:avLst/>
          </a:prstGeom>
          <a:solidFill>
            <a:srgbClr val="0C5394"/>
          </a:solidFill>
          <a:ln w="9525" cap="flat" cmpd="sng">
            <a:solidFill>
              <a:srgbClr val="0C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0" y="6615550"/>
            <a:ext cx="12192000" cy="261900"/>
          </a:xfrm>
          <a:prstGeom prst="rect">
            <a:avLst/>
          </a:prstGeom>
          <a:solidFill>
            <a:srgbClr val="0C5394"/>
          </a:solidFill>
          <a:ln w="9525" cap="flat" cmpd="sng">
            <a:solidFill>
              <a:srgbClr val="0C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-50" y="6387300"/>
            <a:ext cx="12192000" cy="353400"/>
          </a:xfrm>
          <a:prstGeom prst="roundRect">
            <a:avLst>
              <a:gd name="adj" fmla="val 16667"/>
            </a:avLst>
          </a:prstGeom>
          <a:solidFill>
            <a:srgbClr val="0C5394"/>
          </a:solidFill>
          <a:ln w="9525" cap="flat" cmpd="sng">
            <a:solidFill>
              <a:srgbClr val="0C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5" name="Google Shape;15;p1"/>
          <p:cNvSpPr txBox="1"/>
          <p:nvPr/>
        </p:nvSpPr>
        <p:spPr>
          <a:xfrm rot="-462626">
            <a:off x="8825194" y="6371291"/>
            <a:ext cx="1824597" cy="4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D2AE6C"/>
                </a:solidFill>
                <a:latin typeface="Yellowtail"/>
                <a:ea typeface="Yellowtail"/>
                <a:cs typeface="Yellowtail"/>
                <a:sym typeface="Yellowtail"/>
              </a:rPr>
              <a:t>Excellence &amp; Service</a:t>
            </a:r>
            <a:endParaRPr sz="1600" b="0" i="0" u="none" strike="noStrike" cap="none">
              <a:solidFill>
                <a:srgbClr val="D2AE6C"/>
              </a:solidFill>
              <a:latin typeface="Yellowtail"/>
              <a:ea typeface="Yellowtail"/>
              <a:cs typeface="Yellowtail"/>
              <a:sym typeface="Yellowtail"/>
            </a:endParaRPr>
          </a:p>
        </p:txBody>
      </p:sp>
      <p:sp>
        <p:nvSpPr>
          <p:cNvPr id="16" name="Google Shape;16;p1"/>
          <p:cNvSpPr txBox="1"/>
          <p:nvPr/>
        </p:nvSpPr>
        <p:spPr>
          <a:xfrm rot="1419">
            <a:off x="6067925" y="6448425"/>
            <a:ext cx="290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CCCCCC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CHRIST (Deemed to be University)</a:t>
            </a:r>
            <a:endParaRPr sz="1400" b="0" i="0" u="none" strike="noStrike" cap="none">
              <a:solidFill>
                <a:srgbClr val="CCCCCC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" name="Google Shape;18;p1"/>
          <p:cNvPicPr preferRelativeResize="0"/>
          <p:nvPr/>
        </p:nvPicPr>
        <p:blipFill rotWithShape="1">
          <a:blip r:embed="rId14">
            <a:alphaModFix amt="2000"/>
          </a:blip>
          <a:srcRect/>
          <a:stretch/>
        </p:blipFill>
        <p:spPr>
          <a:xfrm>
            <a:off x="8405600" y="2427475"/>
            <a:ext cx="3338350" cy="3327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/>
        </p:nvSpPr>
        <p:spPr>
          <a:xfrm>
            <a:off x="617550" y="2313225"/>
            <a:ext cx="5170800" cy="12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415600" y="1886797"/>
            <a:ext cx="11360700" cy="1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/>
            <a:r>
              <a:rPr lang="en-US" b="0" dirty="0"/>
              <a:t>Predictive Modeling of Police Traffic Stops in San Francisco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By Joan Sandeep Larson M (2448027)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415600" y="4917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IN" dirty="0"/>
              <a:t>Project Motivation &amp; Objectives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303350" y="1160625"/>
            <a:ext cx="11360700" cy="41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0800" indent="0">
              <a:buNone/>
            </a:pPr>
            <a:r>
              <a:rPr lang="en-US" dirty="0"/>
              <a:t>Importance of analyzing police stops for transparency, fairness, and public safety</a:t>
            </a:r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r>
              <a:rPr lang="en-US" dirty="0"/>
              <a:t>Goals: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Predict arrest likelihood after stops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Compare performance of different ML models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Extract insights from demographic and behavioral features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2800"/>
              <a:buNone/>
            </a:pPr>
            <a:endParaRPr dirty="0"/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415600" y="4917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IN" dirty="0"/>
              <a:t>Dataset Description </a:t>
            </a:r>
            <a:br>
              <a:rPr lang="en-IN" b="0" dirty="0"/>
            </a:br>
            <a:endParaRPr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>
            <a:off x="415600" y="1209099"/>
            <a:ext cx="11360700" cy="3677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fkGroteskNeue"/>
              </a:rPr>
              <a:t>Source: </a:t>
            </a:r>
            <a:r>
              <a:rPr lang="en-US" altLang="en-US" sz="3200" dirty="0">
                <a:solidFill>
                  <a:schemeClr val="tx1"/>
                </a:solidFill>
                <a:latin typeface="fkGroteskNeue"/>
              </a:rPr>
              <a:t>Stanford Open Policing Project – San Francisco traffic stops (approx. 900k records)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fkGroteskNeue"/>
              </a:rPr>
              <a:t>Time span: </a:t>
            </a:r>
            <a:r>
              <a:rPr lang="en-US" altLang="en-US" sz="3200" dirty="0">
                <a:solidFill>
                  <a:schemeClr val="tx1"/>
                </a:solidFill>
                <a:latin typeface="fkGroteskNeue"/>
              </a:rPr>
              <a:t>2007 to mid-2016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fkGroteskNeue"/>
              </a:rPr>
              <a:t>Key features:</a:t>
            </a: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3200" dirty="0" err="1">
                <a:solidFill>
                  <a:schemeClr val="tx1"/>
                </a:solidFill>
                <a:latin typeface="berkeleyMono"/>
              </a:rPr>
              <a:t>subject_age</a:t>
            </a:r>
            <a:r>
              <a:rPr lang="en-US" altLang="en-US" sz="3200" dirty="0">
                <a:solidFill>
                  <a:schemeClr val="tx1"/>
                </a:solidFill>
                <a:latin typeface="fkGroteskNeue"/>
              </a:rPr>
              <a:t>, </a:t>
            </a:r>
            <a:r>
              <a:rPr lang="en-US" altLang="en-US" sz="3200" dirty="0" err="1">
                <a:solidFill>
                  <a:schemeClr val="tx1"/>
                </a:solidFill>
                <a:latin typeface="berkeleyMono"/>
              </a:rPr>
              <a:t>subject_race</a:t>
            </a:r>
            <a:r>
              <a:rPr lang="en-US" altLang="en-US" sz="3200" dirty="0">
                <a:solidFill>
                  <a:schemeClr val="tx1"/>
                </a:solidFill>
                <a:latin typeface="fkGroteskNeue"/>
              </a:rPr>
              <a:t>, </a:t>
            </a:r>
            <a:r>
              <a:rPr lang="en-US" altLang="en-US" sz="3200" dirty="0" err="1">
                <a:solidFill>
                  <a:schemeClr val="tx1"/>
                </a:solidFill>
                <a:latin typeface="berkeleyMono"/>
              </a:rPr>
              <a:t>subject_sex</a:t>
            </a:r>
            <a:r>
              <a:rPr lang="en-US" altLang="en-US" sz="3200" dirty="0">
                <a:solidFill>
                  <a:schemeClr val="tx1"/>
                </a:solidFill>
                <a:latin typeface="fkGroteskNeue"/>
              </a:rPr>
              <a:t>, </a:t>
            </a:r>
            <a:r>
              <a:rPr lang="en-US" altLang="en-US" sz="3200" dirty="0">
                <a:solidFill>
                  <a:schemeClr val="tx1"/>
                </a:solidFill>
                <a:latin typeface="berkeleyMono"/>
              </a:rPr>
              <a:t>district</a:t>
            </a:r>
            <a:endParaRPr lang="en-US" altLang="en-US" sz="3200" dirty="0">
              <a:solidFill>
                <a:schemeClr val="tx1"/>
              </a:solidFill>
              <a:latin typeface="fkGroteskNeue"/>
            </a:endParaRP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3200" dirty="0" err="1">
                <a:solidFill>
                  <a:schemeClr val="tx1"/>
                </a:solidFill>
                <a:latin typeface="berkeleyMono"/>
              </a:rPr>
              <a:t>reason_for_stop</a:t>
            </a:r>
            <a:r>
              <a:rPr lang="en-US" altLang="en-US" sz="3200" dirty="0">
                <a:solidFill>
                  <a:schemeClr val="tx1"/>
                </a:solidFill>
                <a:latin typeface="fkGroteskNeue"/>
              </a:rPr>
              <a:t>, </a:t>
            </a:r>
            <a:r>
              <a:rPr lang="en-US" altLang="en-US" sz="3200" dirty="0" err="1">
                <a:solidFill>
                  <a:schemeClr val="tx1"/>
                </a:solidFill>
                <a:latin typeface="berkeleyMono"/>
              </a:rPr>
              <a:t>search_conducted</a:t>
            </a:r>
            <a:r>
              <a:rPr lang="en-US" altLang="en-US" sz="3200" dirty="0">
                <a:solidFill>
                  <a:schemeClr val="tx1"/>
                </a:solidFill>
                <a:latin typeface="fkGroteskNeue"/>
              </a:rPr>
              <a:t>, </a:t>
            </a:r>
            <a:r>
              <a:rPr lang="en-US" altLang="en-US" sz="3200" dirty="0" err="1">
                <a:solidFill>
                  <a:schemeClr val="tx1"/>
                </a:solidFill>
                <a:latin typeface="berkeleyMono"/>
              </a:rPr>
              <a:t>arrest_made</a:t>
            </a:r>
            <a:r>
              <a:rPr lang="en-US" altLang="en-US" sz="3200" dirty="0">
                <a:solidFill>
                  <a:schemeClr val="tx1"/>
                </a:solidFill>
                <a:latin typeface="fkGroteskNeue"/>
              </a:rPr>
              <a:t> (target)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fkGroteskNeue"/>
              </a:rPr>
              <a:t>Data quality: </a:t>
            </a:r>
            <a:r>
              <a:rPr lang="en-US" altLang="en-US" sz="3200" dirty="0">
                <a:solidFill>
                  <a:schemeClr val="tx1"/>
                </a:solidFill>
                <a:latin typeface="fkGroteskNeue"/>
              </a:rPr>
              <a:t>missing values imputed, categorical variables encoded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15600" y="491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 Exploratory Data Analysis (EDA) - Demographics</a:t>
            </a:r>
            <a:br>
              <a:rPr lang="en-US" b="0" dirty="0"/>
            </a:br>
            <a:endParaRPr dirty="0"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415600" y="1255267"/>
            <a:ext cx="11360700" cy="199035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Distribution by gender: ~70% male, ~30% female</a:t>
            </a:r>
          </a:p>
          <a:p>
            <a:r>
              <a:rPr lang="en-US" dirty="0"/>
              <a:t>Age distribution centered mostly 20-40 years</a:t>
            </a:r>
          </a:p>
          <a:p>
            <a:r>
              <a:rPr lang="en-US" dirty="0"/>
              <a:t>Race categories and stop frequency displayed (bar chart)</a:t>
            </a:r>
          </a:p>
          <a:p>
            <a:r>
              <a:rPr lang="en-US" dirty="0"/>
              <a:t>Insights on social and demographic coverage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B6917A-3AEE-FCC4-02C2-F206A349F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32" y="3148752"/>
            <a:ext cx="5311756" cy="32300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14A155-0003-275B-D32C-95C1C7D6C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503" y="3072885"/>
            <a:ext cx="5761747" cy="33059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415600" y="491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EDA - Stop Outcomes and Disparities</a:t>
            </a:r>
            <a:br>
              <a:rPr lang="en-US" b="0" dirty="0"/>
            </a:br>
            <a:endParaRPr dirty="0"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4825" y="1255267"/>
            <a:ext cx="11360700" cy="4672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Arrests less common (~5%)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Searches conducted rarely (~6%)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Contraband found infrequently (&lt;1%)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Search and contraband rates differ by race:</a:t>
            </a:r>
          </a:p>
          <a:p>
            <a:pPr marL="1035050" lvl="1" indent="-514350" algn="just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High search rates among Black drivers</a:t>
            </a:r>
          </a:p>
          <a:p>
            <a:pPr marL="520700" lvl="1" indent="0" algn="just">
              <a:buNone/>
            </a:pPr>
            <a:r>
              <a:rPr lang="en-US" b="1" dirty="0">
                <a:solidFill>
                  <a:schemeClr val="tx1"/>
                </a:solidFill>
              </a:rPr>
              <a:t> (15.5%) vs. White (3.1%)</a:t>
            </a:r>
          </a:p>
          <a:p>
            <a:pPr marL="1035050" lvl="1" indent="-514350" algn="just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Contraband more often found in White</a:t>
            </a:r>
          </a:p>
          <a:p>
            <a:pPr marL="520700" lvl="1" indent="0" algn="just">
              <a:buNone/>
            </a:pPr>
            <a:r>
              <a:rPr lang="en-US" b="1" dirty="0">
                <a:solidFill>
                  <a:schemeClr val="tx1"/>
                </a:solidFill>
              </a:rPr>
              <a:t> stops compared to Black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Visualizations: bar plots for search</a:t>
            </a:r>
          </a:p>
          <a:p>
            <a:pPr marL="5080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 &amp; contraband rates by race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2656C71-DCF5-7FC9-5D32-732324B69E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64451-F246-E641-0608-BD6FA93CD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874" y="1068705"/>
            <a:ext cx="5148681" cy="4476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415600" y="491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IN" dirty="0"/>
              <a:t>Data Preprocessing &amp; Feature Engineering</a:t>
            </a:r>
            <a:br>
              <a:rPr lang="en-IN" dirty="0"/>
            </a:br>
            <a:endParaRPr dirty="0"/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950039-6D71-78D4-BD16-6F0E2A211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979" y="1255267"/>
            <a:ext cx="8933536" cy="325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Handling missing data with median and ‘Unknown’ values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Label encoding of categorical variables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StandardScaler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 applied to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subject_age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 for MLP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Addressing class imbalance: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XGBoost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 with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scale_pos_weight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kGroteskNeu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TabNet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 with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RandomOverSampler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kGroteskNeu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MLP with class weights in loss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8554B-6A69-B5A0-03D5-3B12E8BAE620}"/>
              </a:ext>
            </a:extLst>
          </p:cNvPr>
          <p:cNvSpPr txBox="1"/>
          <p:nvPr/>
        </p:nvSpPr>
        <p:spPr>
          <a:xfrm>
            <a:off x="296427" y="4926116"/>
            <a:ext cx="57995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Search conducted rate: (proportion of all stops where search was done) 0.0590 (5.90%)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8BF666-B7A9-ECB0-AB48-58B88B191AA3}"/>
              </a:ext>
            </a:extLst>
          </p:cNvPr>
          <p:cNvSpPr txBox="1"/>
          <p:nvPr/>
        </p:nvSpPr>
        <p:spPr>
          <a:xfrm>
            <a:off x="5953648" y="4926116"/>
            <a:ext cx="60993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Contraband found rate: (proportion of all stops where contraband was found) 0.149 (14.94%)</a:t>
            </a:r>
            <a:endParaRPr lang="en-I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E3E2-F883-366D-60AD-030BC4B6E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Modeling</a:t>
            </a:r>
            <a:r>
              <a:rPr lang="en-IN" dirty="0"/>
              <a:t> Approach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D162B-7D99-407F-8192-A27428AB6B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5BBA17A-9BA6-528B-E367-A1260DAAB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913" y="1212598"/>
            <a:ext cx="10887596" cy="2474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XGBoost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: Efficient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gadient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 boosting tree classifier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TabNet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: Deep learning for tabular data with categorical feature support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MLP 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Keras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): Neural network with scaling and class weighting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Training details and hyperparameters (epochs, patience, batch size)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Logging and saving best models and scalers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FB97F1-84B6-6B13-DD17-1FC5597F0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6" y="3687534"/>
            <a:ext cx="119443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7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9FB7-BEF5-724B-1847-62AD5595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IN" dirty="0"/>
              <a:t>Evaluation Results</a:t>
            </a:r>
            <a:br>
              <a:rPr lang="en-IN" b="0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3B4D5-FB96-19C0-3871-5CF920176C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Metrics: Accuracy, ROC AUC</a:t>
            </a:r>
          </a:p>
          <a:p>
            <a:r>
              <a:rPr lang="en-US" dirty="0"/>
              <a:t>Tabular and bar chart comparison of all models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1D9AD-2067-1197-E268-C0DE2F8F0E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8243C6F-3274-68F3-38FF-2C3C12AE76FD}"/>
              </a:ext>
            </a:extLst>
          </p:cNvPr>
          <p:cNvSpPr txBox="1">
            <a:spLocks/>
          </p:cNvSpPr>
          <p:nvPr/>
        </p:nvSpPr>
        <p:spPr>
          <a:xfrm>
            <a:off x="415600" y="3443964"/>
            <a:ext cx="11360700" cy="276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IBM Plex Sans Condensed"/>
              <a:buChar char="●"/>
              <a:defRPr sz="2800" b="0" i="0" u="none" strike="noStrike" cap="non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Condensed"/>
              <a:buChar char="○"/>
              <a:defRPr sz="2600" b="0" i="0" u="none" strike="noStrike" cap="non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Condensed"/>
              <a:buChar char="■"/>
              <a:defRPr sz="2400" b="0" i="0" u="none" strike="noStrike" cap="non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Condensed"/>
              <a:buChar char="●"/>
              <a:defRPr sz="2400" b="0" i="0" u="none" strike="noStrike" cap="non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Condensed"/>
              <a:buChar char="○"/>
              <a:defRPr sz="2400" b="0" i="0" u="none" strike="noStrike" cap="non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Condensed"/>
              <a:buChar char="■"/>
              <a:defRPr sz="2400" b="0" i="0" u="none" strike="noStrike" cap="non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Condensed"/>
              <a:buChar char="●"/>
              <a:defRPr sz="2400" b="0" i="0" u="none" strike="noStrike" cap="non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Condensed"/>
              <a:buChar char="○"/>
              <a:defRPr sz="2400" b="0" i="0" u="none" strike="noStrike" cap="non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2400"/>
              <a:buFont typeface="IBM Plex Sans Condensed"/>
              <a:buChar char="■"/>
              <a:defRPr sz="2400" b="0" i="0" u="none" strike="noStrike" cap="non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r>
              <a:rPr lang="en-IN" dirty="0"/>
              <a:t>Class imbalance handled by oversampling and class weighting</a:t>
            </a:r>
          </a:p>
          <a:p>
            <a:r>
              <a:rPr lang="en-IN" dirty="0"/>
              <a:t>Categorical encoding consistency critical for avoiding </a:t>
            </a:r>
            <a:r>
              <a:rPr lang="en-IN" dirty="0" err="1"/>
              <a:t>TabNet</a:t>
            </a:r>
            <a:r>
              <a:rPr lang="en-IN" dirty="0"/>
              <a:t> CUDA errors</a:t>
            </a:r>
          </a:p>
          <a:p>
            <a:r>
              <a:rPr lang="en-IN" dirty="0"/>
              <a:t>Hardware issues: CUDA troubleshooting and fallback to CPU</a:t>
            </a:r>
          </a:p>
          <a:p>
            <a:r>
              <a:rPr lang="en-IN" dirty="0"/>
              <a:t>Importance of rigorous preprocessing pipeline for reproducibility</a:t>
            </a:r>
          </a:p>
          <a:p>
            <a:pPr marL="50800" indent="0">
              <a:buFont typeface="IBM Plex Sans Condensed"/>
              <a:buNone/>
            </a:pP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59A6945-3131-B5DA-E053-1CDE07952043}"/>
              </a:ext>
            </a:extLst>
          </p:cNvPr>
          <p:cNvSpPr txBox="1">
            <a:spLocks/>
          </p:cNvSpPr>
          <p:nvPr/>
        </p:nvSpPr>
        <p:spPr>
          <a:xfrm>
            <a:off x="415600" y="2598404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IBM Plex Sans Condensed"/>
              <a:buNone/>
              <a:defRPr sz="3200" b="1" i="0" u="none" strike="noStrike" cap="non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IBM Plex Sans Condensed"/>
              <a:buNone/>
              <a:defRPr sz="3200" b="1" i="0" u="none" strike="noStrike" cap="non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IBM Plex Sans Condensed"/>
              <a:buNone/>
              <a:defRPr sz="3200" b="1" i="0" u="none" strike="noStrike" cap="non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IBM Plex Sans Condensed"/>
              <a:buNone/>
              <a:defRPr sz="3200" b="1" i="0" u="none" strike="noStrike" cap="non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IBM Plex Sans Condensed"/>
              <a:buNone/>
              <a:defRPr sz="3200" b="1" i="0" u="none" strike="noStrike" cap="non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IBM Plex Sans Condensed"/>
              <a:buNone/>
              <a:defRPr sz="3200" b="1" i="0" u="none" strike="noStrike" cap="non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IBM Plex Sans Condensed"/>
              <a:buNone/>
              <a:defRPr sz="3200" b="1" i="0" u="none" strike="noStrike" cap="non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IBM Plex Sans Condensed"/>
              <a:buNone/>
              <a:defRPr sz="3200" b="1" i="0" u="none" strike="noStrike" cap="non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IBM Plex Sans Condensed"/>
              <a:buNone/>
              <a:defRPr sz="3200" b="1" i="0" u="none" strike="noStrike" cap="non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r>
              <a:rPr lang="en-IN" b="0" dirty="0"/>
              <a:t> </a:t>
            </a:r>
            <a:r>
              <a:rPr lang="en-IN" dirty="0"/>
              <a:t>Challenges and Solutions</a:t>
            </a:r>
          </a:p>
        </p:txBody>
      </p:sp>
    </p:spTree>
    <p:extLst>
      <p:ext uri="{BB962C8B-B14F-4D97-AF65-F5344CB8AC3E}">
        <p14:creationId xmlns:p14="http://schemas.microsoft.com/office/powerpoint/2010/main" val="356124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194D-640F-5FA4-7E9E-65F39A16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 &amp; Future Work</a:t>
            </a:r>
            <a:br>
              <a:rPr lang="en-IN" b="0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3E0E-B068-2DF8-8033-FA9053D627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TabNet</a:t>
            </a:r>
            <a:r>
              <a:rPr lang="en-US" dirty="0"/>
              <a:t> showed strongest overall performance</a:t>
            </a:r>
          </a:p>
          <a:p>
            <a:r>
              <a:rPr lang="en-US" dirty="0"/>
              <a:t>Insights into policing patterns and demographic disparities found</a:t>
            </a:r>
          </a:p>
          <a:p>
            <a:r>
              <a:rPr lang="en-US" dirty="0"/>
              <a:t>Next steps:</a:t>
            </a:r>
          </a:p>
          <a:p>
            <a:pPr marL="1035050" lvl="1" indent="-514350">
              <a:buFont typeface="+mj-lt"/>
              <a:buAutoNum type="arabicPeriod"/>
            </a:pPr>
            <a:r>
              <a:rPr lang="en-US" dirty="0"/>
              <a:t>Fairness and bias assessment</a:t>
            </a:r>
          </a:p>
          <a:p>
            <a:pPr marL="1035050" lvl="1" indent="-514350">
              <a:buFont typeface="+mj-lt"/>
              <a:buAutoNum type="arabicPeriod"/>
            </a:pPr>
            <a:r>
              <a:rPr lang="en-US" dirty="0"/>
              <a:t>Expanded feature sets and temporal modeling</a:t>
            </a:r>
          </a:p>
          <a:p>
            <a:pPr marL="1035050" lvl="1" indent="-514350">
              <a:buFont typeface="+mj-lt"/>
              <a:buAutoNum type="arabicPeriod"/>
            </a:pPr>
            <a:r>
              <a:rPr lang="en-US" dirty="0"/>
              <a:t>Deployment considerations for real-time risk assessment tools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11E80-EA38-37F0-7BF8-FE1A71CC6E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1953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482</Words>
  <Application>Microsoft Office PowerPoint</Application>
  <PresentationFormat>Widescreen</PresentationFormat>
  <Paragraphs>79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berkeleyMono</vt:lpstr>
      <vt:lpstr>Arial</vt:lpstr>
      <vt:lpstr>Yellowtail</vt:lpstr>
      <vt:lpstr>fkGroteskNeue</vt:lpstr>
      <vt:lpstr>Archivo Narrow</vt:lpstr>
      <vt:lpstr>Wingdings</vt:lpstr>
      <vt:lpstr>Georgia</vt:lpstr>
      <vt:lpstr>Archivo Narrow Medium</vt:lpstr>
      <vt:lpstr>Calibri</vt:lpstr>
      <vt:lpstr>Consolas</vt:lpstr>
      <vt:lpstr>IBM Plex Sans Condensed</vt:lpstr>
      <vt:lpstr>Verdana</vt:lpstr>
      <vt:lpstr>Simple Light</vt:lpstr>
      <vt:lpstr>Predictive Modeling of Police Traffic Stops in San Francisco</vt:lpstr>
      <vt:lpstr>Project Motivation &amp; Objectives  </vt:lpstr>
      <vt:lpstr>Dataset Description  </vt:lpstr>
      <vt:lpstr> Exploratory Data Analysis (EDA) - Demographics </vt:lpstr>
      <vt:lpstr>EDA - Stop Outcomes and Disparities </vt:lpstr>
      <vt:lpstr>Data Preprocessing &amp; Feature Engineering </vt:lpstr>
      <vt:lpstr>Modeling Approach </vt:lpstr>
      <vt:lpstr>Model Evaluation Results </vt:lpstr>
      <vt:lpstr>Conclusions &amp; Future 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joan larson</cp:lastModifiedBy>
  <cp:revision>1</cp:revision>
  <dcterms:modified xsi:type="dcterms:W3CDTF">2025-08-18T17:24:36Z</dcterms:modified>
</cp:coreProperties>
</file>