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39C2-DD8A-43E0-934C-47FA8A15E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B3B60B-1B26-4C1F-82BF-8CDD084DF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C60EE-043E-40E7-8A16-A6C81116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68-EAB3-4B2B-B218-D9CD045C8343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D44FB-97AE-41F3-ACAB-74A474E7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19508-6164-44B5-9E37-59EAD565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1B12-6BE1-4DE4-B789-919422C7D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1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40F6C-0E76-4330-B31A-57C54005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F20574-5A91-41BB-8001-F4828A3A3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D8894-38CF-483A-A9D6-2584BD8E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68-EAB3-4B2B-B218-D9CD045C8343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ACC8ED-A3AF-4F73-995A-85E206FD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DAF45-8C12-43BC-9337-AF27F198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1B12-6BE1-4DE4-B789-919422C7D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125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0FC112-51A6-43E6-90E8-315749B8A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1CDCA3-0619-40B2-841E-1446F1495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32355-32D5-4A12-91DB-9EFCBA7F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68-EAB3-4B2B-B218-D9CD045C8343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29613D-D1E3-4DE0-943C-60DF3450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5FAA03-3573-47D7-8E8B-A6233A02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1B12-6BE1-4DE4-B789-919422C7D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52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7BE8-87F9-4732-9DE8-090E418C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51A48-7052-4C71-954E-70589DC6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A585B-7227-4201-85D2-186C2400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68-EAB3-4B2B-B218-D9CD045C8343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58FEE-EEE0-49F0-A9E7-58AD8A3F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FF391-116E-40E8-8C56-E47055AC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1B12-6BE1-4DE4-B789-919422C7D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1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E1DAA-DDF8-468F-83AB-FD6F21E4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A37157-EC7E-4823-9CB6-95D94E4E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3F415-1779-4AC9-A426-42132A20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68-EAB3-4B2B-B218-D9CD045C8343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FC66F-E2E0-4EB4-A3FA-3714E580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A833B-4C84-4239-A6DB-B93C526D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1B12-6BE1-4DE4-B789-919422C7D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676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78B55-BDE6-4633-8C57-6EA5E9EF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0B0C2-64EF-4AB0-A955-9CB6D20E8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107EA2-EBFB-4E4E-AA0D-608AEC4FE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0B2950-F275-4362-84F3-04FB529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68-EAB3-4B2B-B218-D9CD045C8343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052FC-6CC1-4619-9845-229A19FB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B90D51-AEED-4633-8A5A-0594818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1B12-6BE1-4DE4-B789-919422C7D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794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562AD-5DF3-401E-BAB0-1DE82E91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A9683E-A468-4575-B476-89B59453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F35340-8FCE-47A1-97AA-3FF3F9AD8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BB1B54-F68E-4046-82C3-4F75B225F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92D0CF-4713-4993-85CC-F5FA2DF32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DACFFF-0ADF-4E31-9059-7E7C3D67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68-EAB3-4B2B-B218-D9CD045C8343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1F338C-89DA-4649-8FAE-8823F3E6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9DFCB5-4309-4C33-A657-C22CA086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1B12-6BE1-4DE4-B789-919422C7D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2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4943D-F399-4BBC-A436-57338343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6FD834-2430-42BB-BF28-34EDB8CB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68-EAB3-4B2B-B218-D9CD045C8343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5B2362-A2F4-4A03-87E1-B8914EAC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A5D068-7739-468B-A9AD-BC9A38A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1B12-6BE1-4DE4-B789-919422C7D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365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364A45-A0D6-4DE4-92B3-98B38557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68-EAB3-4B2B-B218-D9CD045C8343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4D4B80-E2D7-4B7C-81F8-42CAF732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5D109F-6177-4EE0-97C1-268D3E5B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1B12-6BE1-4DE4-B789-919422C7D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77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817ED-4239-4AA4-ACDB-C470935C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5DA26-8578-4375-B9CF-CEC4F74D6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A8A805-F0C2-40DD-9787-E923D773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AA28F7-47DF-4D87-A650-D581CC42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68-EAB3-4B2B-B218-D9CD045C8343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624F92-0F38-48CA-A21C-0F073BCE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C919B6-1DBE-4BEF-90DB-F3419832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1B12-6BE1-4DE4-B789-919422C7D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924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95D17-B6B8-42FA-892A-C5F4E03E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E05C32-EDD4-41C8-B9F4-E3A8BDC9C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C4A06D-AD02-424C-96DA-6CD5578D8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6A97F5-96E3-4F7A-95BE-5B292D59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68-EAB3-4B2B-B218-D9CD045C8343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1DE91A-AF3D-412B-B202-E1392BDA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B23CC4-7584-48D4-9345-BD456A19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1B12-6BE1-4DE4-B789-919422C7D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8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468B71-FF30-42E6-BB20-AFDF8734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979E97-8731-4DA3-BE38-44DE0E6A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B4AF95-671B-40AC-ACCE-DB863D99B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9168-EAB3-4B2B-B218-D9CD045C8343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DD107-0DC5-48F2-99A8-2F08FDBB6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83CCA6-FC97-4504-93B6-EB74B3E68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1B12-6BE1-4DE4-B789-919422C7D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402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F184E5C-CE92-4F9F-905C-E3789E4433A1}"/>
              </a:ext>
            </a:extLst>
          </p:cNvPr>
          <p:cNvSpPr/>
          <p:nvPr/>
        </p:nvSpPr>
        <p:spPr>
          <a:xfrm>
            <a:off x="2013438" y="369277"/>
            <a:ext cx="7813431" cy="611065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DFBE93C-064A-4822-A528-2C77154C528A}"/>
              </a:ext>
            </a:extLst>
          </p:cNvPr>
          <p:cNvCxnSpPr/>
          <p:nvPr/>
        </p:nvCxnSpPr>
        <p:spPr>
          <a:xfrm>
            <a:off x="545123" y="1055077"/>
            <a:ext cx="14683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31C0925-8949-4425-B6AF-ACAE9CB7AEFA}"/>
              </a:ext>
            </a:extLst>
          </p:cNvPr>
          <p:cNvSpPr txBox="1"/>
          <p:nvPr/>
        </p:nvSpPr>
        <p:spPr>
          <a:xfrm>
            <a:off x="545122" y="1626386"/>
            <a:ext cx="146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Coordenadas GPS</a:t>
            </a:r>
          </a:p>
          <a:p>
            <a:pPr algn="ctr"/>
            <a:r>
              <a:rPr lang="es-CO" sz="1200" dirty="0"/>
              <a:t>Carro Autónomo</a:t>
            </a:r>
          </a:p>
          <a:p>
            <a:pPr algn="ctr"/>
            <a:r>
              <a:rPr lang="es-CO" sz="1200" dirty="0"/>
              <a:t>(Satélite)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9161B3C-3190-4D0F-A04E-C4CED263C3D6}"/>
              </a:ext>
            </a:extLst>
          </p:cNvPr>
          <p:cNvCxnSpPr>
            <a:cxnSpLocks/>
          </p:cNvCxnSpPr>
          <p:nvPr/>
        </p:nvCxnSpPr>
        <p:spPr>
          <a:xfrm>
            <a:off x="545123" y="2303585"/>
            <a:ext cx="14683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C7EF9F-485D-425A-A9B2-3D26A58C0397}"/>
              </a:ext>
            </a:extLst>
          </p:cNvPr>
          <p:cNvSpPr txBox="1"/>
          <p:nvPr/>
        </p:nvSpPr>
        <p:spPr>
          <a:xfrm>
            <a:off x="545122" y="408746"/>
            <a:ext cx="146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Coordenadas GPS</a:t>
            </a:r>
          </a:p>
          <a:p>
            <a:pPr algn="ctr"/>
            <a:r>
              <a:rPr lang="es-CO" sz="1200" dirty="0"/>
              <a:t>Punto de destino</a:t>
            </a:r>
          </a:p>
          <a:p>
            <a:pPr algn="ctr"/>
            <a:r>
              <a:rPr lang="es-CO" sz="1200" dirty="0"/>
              <a:t>(Satélite)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FAEEE77-6588-4CD9-B904-B99C97622673}"/>
              </a:ext>
            </a:extLst>
          </p:cNvPr>
          <p:cNvCxnSpPr>
            <a:cxnSpLocks/>
          </p:cNvCxnSpPr>
          <p:nvPr/>
        </p:nvCxnSpPr>
        <p:spPr>
          <a:xfrm>
            <a:off x="2013437" y="1055077"/>
            <a:ext cx="35169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7636223-CEB1-4B4E-BB1C-9A4108A51894}"/>
              </a:ext>
            </a:extLst>
          </p:cNvPr>
          <p:cNvCxnSpPr>
            <a:cxnSpLocks/>
          </p:cNvCxnSpPr>
          <p:nvPr/>
        </p:nvCxnSpPr>
        <p:spPr>
          <a:xfrm>
            <a:off x="2013437" y="2306516"/>
            <a:ext cx="35169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9B58977-B030-444B-A764-EA0A8AB69888}"/>
              </a:ext>
            </a:extLst>
          </p:cNvPr>
          <p:cNvSpPr txBox="1"/>
          <p:nvPr/>
        </p:nvSpPr>
        <p:spPr>
          <a:xfrm>
            <a:off x="2365131" y="824244"/>
            <a:ext cx="14683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Módulo GPS</a:t>
            </a:r>
          </a:p>
          <a:p>
            <a:pPr algn="ctr"/>
            <a:r>
              <a:rPr lang="es-CO" sz="1200" dirty="0"/>
              <a:t>GPS NEO-6M V2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CE60FF4-3CA2-4DA1-9E3B-B0831E2D080F}"/>
              </a:ext>
            </a:extLst>
          </p:cNvPr>
          <p:cNvSpPr txBox="1"/>
          <p:nvPr/>
        </p:nvSpPr>
        <p:spPr>
          <a:xfrm>
            <a:off x="2365131" y="2072752"/>
            <a:ext cx="14683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Módulo GPS</a:t>
            </a:r>
          </a:p>
          <a:p>
            <a:pPr algn="ctr"/>
            <a:r>
              <a:rPr lang="es-CO" sz="1200" dirty="0"/>
              <a:t>GPS NEO-6M V2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1C8F79F-8CF2-455C-A9A4-6E14463C96E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833446" y="1055076"/>
            <a:ext cx="3516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1CC2AC-E34A-433E-B772-FC80F97D730C}"/>
              </a:ext>
            </a:extLst>
          </p:cNvPr>
          <p:cNvSpPr txBox="1"/>
          <p:nvPr/>
        </p:nvSpPr>
        <p:spPr>
          <a:xfrm>
            <a:off x="4185139" y="824244"/>
            <a:ext cx="14683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Microcontrolador</a:t>
            </a:r>
          </a:p>
          <a:p>
            <a:pPr algn="ctr"/>
            <a:r>
              <a:rPr lang="es-CO" sz="1200" dirty="0"/>
              <a:t>PIC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022C5D7-A605-4275-BC0F-AB3EFAE81329}"/>
              </a:ext>
            </a:extLst>
          </p:cNvPr>
          <p:cNvCxnSpPr>
            <a:cxnSpLocks/>
          </p:cNvCxnSpPr>
          <p:nvPr/>
        </p:nvCxnSpPr>
        <p:spPr>
          <a:xfrm flipV="1">
            <a:off x="3833445" y="2315306"/>
            <a:ext cx="3516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6F1FA1A-F405-4D6D-8B61-E409E29375FC}"/>
              </a:ext>
            </a:extLst>
          </p:cNvPr>
          <p:cNvSpPr txBox="1"/>
          <p:nvPr/>
        </p:nvSpPr>
        <p:spPr>
          <a:xfrm>
            <a:off x="4185137" y="2072752"/>
            <a:ext cx="14683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Microcontrolador</a:t>
            </a:r>
          </a:p>
          <a:p>
            <a:pPr algn="ctr"/>
            <a:r>
              <a:rPr lang="es-CO" sz="1200" dirty="0"/>
              <a:t>PIC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DA0FA8D-596F-4502-9C36-6B5EE3DE0D0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653454" y="1055076"/>
            <a:ext cx="2813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E90C29E-48CE-4BDE-98DF-2403C8B19211}"/>
              </a:ext>
            </a:extLst>
          </p:cNvPr>
          <p:cNvSpPr txBox="1"/>
          <p:nvPr/>
        </p:nvSpPr>
        <p:spPr>
          <a:xfrm>
            <a:off x="5934808" y="824243"/>
            <a:ext cx="136105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Módulo RF</a:t>
            </a:r>
          </a:p>
          <a:p>
            <a:pPr algn="ctr"/>
            <a:r>
              <a:rPr lang="es-CO" sz="1200" dirty="0"/>
              <a:t>NRF2401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125EBC1-3C88-413A-BB9A-BDD42833F6FB}"/>
              </a:ext>
            </a:extLst>
          </p:cNvPr>
          <p:cNvSpPr txBox="1"/>
          <p:nvPr/>
        </p:nvSpPr>
        <p:spPr>
          <a:xfrm>
            <a:off x="5934808" y="2072752"/>
            <a:ext cx="136105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Módulo RF</a:t>
            </a:r>
          </a:p>
          <a:p>
            <a:pPr algn="ctr"/>
            <a:r>
              <a:rPr lang="es-CO" sz="1200" dirty="0"/>
              <a:t>NRF2401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CBBDC86-B991-4DBF-BF0C-60D9AD227C8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6615334" y="1285908"/>
            <a:ext cx="0" cy="786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39FDF99-54B8-4F0A-8489-C6EB03F89082}"/>
              </a:ext>
            </a:extLst>
          </p:cNvPr>
          <p:cNvCxnSpPr>
            <a:cxnSpLocks/>
            <a:stCxn id="30" idx="1"/>
            <a:endCxn id="24" idx="3"/>
          </p:cNvCxnSpPr>
          <p:nvPr/>
        </p:nvCxnSpPr>
        <p:spPr>
          <a:xfrm flipH="1">
            <a:off x="5653452" y="2303585"/>
            <a:ext cx="281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1C68512-67F0-4EBD-9783-36D6B0798594}"/>
              </a:ext>
            </a:extLst>
          </p:cNvPr>
          <p:cNvSpPr txBox="1"/>
          <p:nvPr/>
        </p:nvSpPr>
        <p:spPr>
          <a:xfrm>
            <a:off x="4185136" y="3900993"/>
            <a:ext cx="14683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Circuito Lógico</a:t>
            </a:r>
          </a:p>
          <a:p>
            <a:pPr algn="ctr"/>
            <a:r>
              <a:rPr lang="es-CO" sz="1200" dirty="0"/>
              <a:t>Puente H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57D080C-74A3-4E75-AFB1-61F92FB2BF88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 flipH="1">
            <a:off x="4919294" y="2534417"/>
            <a:ext cx="1" cy="1366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EE912C8-21F9-4928-9AB3-F6AC934700D7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054466" y="4131826"/>
            <a:ext cx="2130670" cy="19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B50592A7-9782-4334-8BFA-C3F8EB929FC0}"/>
              </a:ext>
            </a:extLst>
          </p:cNvPr>
          <p:cNvCxnSpPr>
            <a:cxnSpLocks/>
          </p:cNvCxnSpPr>
          <p:nvPr/>
        </p:nvCxnSpPr>
        <p:spPr>
          <a:xfrm>
            <a:off x="522498" y="4151644"/>
            <a:ext cx="14909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7169BE7-5D65-4E29-9890-EEF7A9129FDE}"/>
              </a:ext>
            </a:extLst>
          </p:cNvPr>
          <p:cNvSpPr txBox="1"/>
          <p:nvPr/>
        </p:nvSpPr>
        <p:spPr>
          <a:xfrm>
            <a:off x="586153" y="3562491"/>
            <a:ext cx="13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Fuente de voltaje</a:t>
            </a:r>
          </a:p>
          <a:p>
            <a:pPr algn="ctr"/>
            <a:r>
              <a:rPr lang="es-CO" sz="1200" dirty="0"/>
              <a:t>(Batería)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F721E8BB-6BE5-4755-9595-3E6F7CCE438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919294" y="4362658"/>
            <a:ext cx="0" cy="1615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F9E97D0-052B-49AF-934D-C302F124C11D}"/>
              </a:ext>
            </a:extLst>
          </p:cNvPr>
          <p:cNvCxnSpPr>
            <a:cxnSpLocks/>
          </p:cNvCxnSpPr>
          <p:nvPr/>
        </p:nvCxnSpPr>
        <p:spPr>
          <a:xfrm>
            <a:off x="4919293" y="4696767"/>
            <a:ext cx="734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B62EC60-1307-4BE6-9AA5-0AD8BC5DA80C}"/>
              </a:ext>
            </a:extLst>
          </p:cNvPr>
          <p:cNvSpPr txBox="1"/>
          <p:nvPr/>
        </p:nvSpPr>
        <p:spPr>
          <a:xfrm>
            <a:off x="5653451" y="4553346"/>
            <a:ext cx="96187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Motor 1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B82A5096-D296-4A79-A482-89DEE002D95E}"/>
              </a:ext>
            </a:extLst>
          </p:cNvPr>
          <p:cNvCxnSpPr>
            <a:cxnSpLocks/>
          </p:cNvCxnSpPr>
          <p:nvPr/>
        </p:nvCxnSpPr>
        <p:spPr>
          <a:xfrm>
            <a:off x="4919293" y="5129682"/>
            <a:ext cx="734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7DC5A7A-2A53-404B-99EC-E5A87065180E}"/>
              </a:ext>
            </a:extLst>
          </p:cNvPr>
          <p:cNvSpPr txBox="1"/>
          <p:nvPr/>
        </p:nvSpPr>
        <p:spPr>
          <a:xfrm>
            <a:off x="5653451" y="4991181"/>
            <a:ext cx="96187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Motor 2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1C4600C8-6FB3-4737-89C5-A6817717AC05}"/>
              </a:ext>
            </a:extLst>
          </p:cNvPr>
          <p:cNvCxnSpPr>
            <a:cxnSpLocks/>
          </p:cNvCxnSpPr>
          <p:nvPr/>
        </p:nvCxnSpPr>
        <p:spPr>
          <a:xfrm>
            <a:off x="4919293" y="5562596"/>
            <a:ext cx="734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33244FE-BB19-4BCD-A6A3-FA53C73D93A0}"/>
              </a:ext>
            </a:extLst>
          </p:cNvPr>
          <p:cNvSpPr txBox="1"/>
          <p:nvPr/>
        </p:nvSpPr>
        <p:spPr>
          <a:xfrm>
            <a:off x="5653451" y="5418876"/>
            <a:ext cx="96187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Motor 3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F831FAC-6D84-42DC-954D-C1AF40AAD4DB}"/>
              </a:ext>
            </a:extLst>
          </p:cNvPr>
          <p:cNvCxnSpPr>
            <a:cxnSpLocks/>
          </p:cNvCxnSpPr>
          <p:nvPr/>
        </p:nvCxnSpPr>
        <p:spPr>
          <a:xfrm>
            <a:off x="4919293" y="5978095"/>
            <a:ext cx="734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2A9C24A-7DF3-46AB-815B-D31DDF5C8232}"/>
              </a:ext>
            </a:extLst>
          </p:cNvPr>
          <p:cNvSpPr txBox="1"/>
          <p:nvPr/>
        </p:nvSpPr>
        <p:spPr>
          <a:xfrm>
            <a:off x="5653451" y="5839595"/>
            <a:ext cx="96187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Motor 4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2BAD49F-A71D-4E47-B4D5-C848A5D79399}"/>
              </a:ext>
            </a:extLst>
          </p:cNvPr>
          <p:cNvCxnSpPr>
            <a:cxnSpLocks/>
          </p:cNvCxnSpPr>
          <p:nvPr/>
        </p:nvCxnSpPr>
        <p:spPr>
          <a:xfrm flipV="1">
            <a:off x="5185043" y="2534421"/>
            <a:ext cx="4616" cy="1069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B8C62DB3-C50E-4797-9A37-DF67F57C68D7}"/>
              </a:ext>
            </a:extLst>
          </p:cNvPr>
          <p:cNvCxnSpPr>
            <a:cxnSpLocks/>
          </p:cNvCxnSpPr>
          <p:nvPr/>
        </p:nvCxnSpPr>
        <p:spPr>
          <a:xfrm>
            <a:off x="5180867" y="3597310"/>
            <a:ext cx="226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6F7CA51A-FC58-45E7-BE3E-D896B9A1B03A}"/>
              </a:ext>
            </a:extLst>
          </p:cNvPr>
          <p:cNvSpPr txBox="1"/>
          <p:nvPr/>
        </p:nvSpPr>
        <p:spPr>
          <a:xfrm>
            <a:off x="5407124" y="3453704"/>
            <a:ext cx="96187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Motor 5</a:t>
            </a:r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5DB91C16-F721-4D0B-8A46-9A21424CF0A9}"/>
              </a:ext>
            </a:extLst>
          </p:cNvPr>
          <p:cNvCxnSpPr>
            <a:cxnSpLocks/>
          </p:cNvCxnSpPr>
          <p:nvPr/>
        </p:nvCxnSpPr>
        <p:spPr>
          <a:xfrm>
            <a:off x="6368997" y="3599621"/>
            <a:ext cx="386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17770CB-FE08-4AF0-91C3-B043C2A4F47C}"/>
              </a:ext>
            </a:extLst>
          </p:cNvPr>
          <p:cNvSpPr txBox="1"/>
          <p:nvPr/>
        </p:nvSpPr>
        <p:spPr>
          <a:xfrm>
            <a:off x="6746777" y="3368788"/>
            <a:ext cx="16353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Mecanismo Extractor de tierra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74A6E258-8828-4ABB-9C4E-E17000BB36C1}"/>
              </a:ext>
            </a:extLst>
          </p:cNvPr>
          <p:cNvCxnSpPr>
            <a:cxnSpLocks/>
          </p:cNvCxnSpPr>
          <p:nvPr/>
        </p:nvCxnSpPr>
        <p:spPr>
          <a:xfrm flipV="1">
            <a:off x="5521569" y="2534418"/>
            <a:ext cx="0" cy="481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9084F8CC-124E-4BF5-802F-03E7752DE985}"/>
              </a:ext>
            </a:extLst>
          </p:cNvPr>
          <p:cNvCxnSpPr>
            <a:cxnSpLocks/>
          </p:cNvCxnSpPr>
          <p:nvPr/>
        </p:nvCxnSpPr>
        <p:spPr>
          <a:xfrm flipV="1">
            <a:off x="5521569" y="3006970"/>
            <a:ext cx="330885" cy="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652272B8-59D6-4E8F-80A0-DA25F9F01D96}"/>
              </a:ext>
            </a:extLst>
          </p:cNvPr>
          <p:cNvSpPr txBox="1"/>
          <p:nvPr/>
        </p:nvSpPr>
        <p:spPr>
          <a:xfrm>
            <a:off x="5852454" y="2881468"/>
            <a:ext cx="96187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Motor 6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DE68B682-5CCB-41F3-A0CF-9D001EB7769A}"/>
              </a:ext>
            </a:extLst>
          </p:cNvPr>
          <p:cNvCxnSpPr>
            <a:cxnSpLocks/>
          </p:cNvCxnSpPr>
          <p:nvPr/>
        </p:nvCxnSpPr>
        <p:spPr>
          <a:xfrm>
            <a:off x="6814327" y="3022113"/>
            <a:ext cx="386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924F4A53-95A0-4145-8624-EFA9474B9E64}"/>
              </a:ext>
            </a:extLst>
          </p:cNvPr>
          <p:cNvSpPr txBox="1"/>
          <p:nvPr/>
        </p:nvSpPr>
        <p:spPr>
          <a:xfrm>
            <a:off x="7201095" y="2784782"/>
            <a:ext cx="16353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Mecanismo de Disposición de Semilla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233BE5F4-61FB-4A1D-A91D-FC141106D34C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8836465" y="3015615"/>
            <a:ext cx="960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D5A01C3A-0C18-4CE6-B46E-A8797870B56B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8382147" y="3599620"/>
            <a:ext cx="14146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9B3DA7C3-5F52-4AC7-A6DC-4A3F2E1F54A5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6615324" y="4691845"/>
            <a:ext cx="31814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50CF2832-66A2-4A2D-9901-1B320E019007}"/>
              </a:ext>
            </a:extLst>
          </p:cNvPr>
          <p:cNvCxnSpPr>
            <a:cxnSpLocks/>
          </p:cNvCxnSpPr>
          <p:nvPr/>
        </p:nvCxnSpPr>
        <p:spPr>
          <a:xfrm flipV="1">
            <a:off x="6615324" y="5129679"/>
            <a:ext cx="31814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2CB28492-BBBA-46DE-BEC6-DD9F66541A21}"/>
              </a:ext>
            </a:extLst>
          </p:cNvPr>
          <p:cNvCxnSpPr>
            <a:cxnSpLocks/>
          </p:cNvCxnSpPr>
          <p:nvPr/>
        </p:nvCxnSpPr>
        <p:spPr>
          <a:xfrm flipV="1">
            <a:off x="6612096" y="5553237"/>
            <a:ext cx="31814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D9EEAF7-F660-42A3-A258-E60A3BC4D33A}"/>
              </a:ext>
            </a:extLst>
          </p:cNvPr>
          <p:cNvCxnSpPr>
            <a:cxnSpLocks/>
          </p:cNvCxnSpPr>
          <p:nvPr/>
        </p:nvCxnSpPr>
        <p:spPr>
          <a:xfrm flipV="1">
            <a:off x="6612096" y="5976795"/>
            <a:ext cx="31814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3B2ABD30-BE16-4E85-AF43-931098430D43}"/>
              </a:ext>
            </a:extLst>
          </p:cNvPr>
          <p:cNvCxnSpPr>
            <a:cxnSpLocks/>
          </p:cNvCxnSpPr>
          <p:nvPr/>
        </p:nvCxnSpPr>
        <p:spPr>
          <a:xfrm flipV="1">
            <a:off x="9826869" y="3006970"/>
            <a:ext cx="1679525" cy="8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136272FC-6290-4C9A-894C-962A53C58E19}"/>
              </a:ext>
            </a:extLst>
          </p:cNvPr>
          <p:cNvCxnSpPr>
            <a:cxnSpLocks/>
          </p:cNvCxnSpPr>
          <p:nvPr/>
        </p:nvCxnSpPr>
        <p:spPr>
          <a:xfrm flipV="1">
            <a:off x="9826869" y="3599620"/>
            <a:ext cx="1679525" cy="8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6A5BFF39-CFDB-4DD6-AA79-9AFE32D4DE2A}"/>
              </a:ext>
            </a:extLst>
          </p:cNvPr>
          <p:cNvCxnSpPr>
            <a:cxnSpLocks/>
          </p:cNvCxnSpPr>
          <p:nvPr/>
        </p:nvCxnSpPr>
        <p:spPr>
          <a:xfrm flipV="1">
            <a:off x="9826868" y="4683201"/>
            <a:ext cx="1679525" cy="8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9FF87BF0-3E4A-4B20-94C8-3B93D86DCC97}"/>
              </a:ext>
            </a:extLst>
          </p:cNvPr>
          <p:cNvCxnSpPr>
            <a:cxnSpLocks/>
          </p:cNvCxnSpPr>
          <p:nvPr/>
        </p:nvCxnSpPr>
        <p:spPr>
          <a:xfrm flipV="1">
            <a:off x="9826867" y="5115611"/>
            <a:ext cx="1679525" cy="8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960D70BA-124A-47D1-BD2E-76E938D1E384}"/>
              </a:ext>
            </a:extLst>
          </p:cNvPr>
          <p:cNvCxnSpPr>
            <a:cxnSpLocks/>
          </p:cNvCxnSpPr>
          <p:nvPr/>
        </p:nvCxnSpPr>
        <p:spPr>
          <a:xfrm flipV="1">
            <a:off x="9826867" y="5539377"/>
            <a:ext cx="1679525" cy="8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8CADEEA8-FC9C-43DD-A232-907E0B753D7C}"/>
              </a:ext>
            </a:extLst>
          </p:cNvPr>
          <p:cNvCxnSpPr>
            <a:cxnSpLocks/>
          </p:cNvCxnSpPr>
          <p:nvPr/>
        </p:nvCxnSpPr>
        <p:spPr>
          <a:xfrm flipV="1">
            <a:off x="9826867" y="5984047"/>
            <a:ext cx="1679525" cy="8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5293F2E4-CE45-421E-A182-438D8190AC6C}"/>
              </a:ext>
            </a:extLst>
          </p:cNvPr>
          <p:cNvSpPr txBox="1"/>
          <p:nvPr/>
        </p:nvSpPr>
        <p:spPr>
          <a:xfrm>
            <a:off x="9910490" y="2534417"/>
            <a:ext cx="151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Disposición de Semilla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AC37616F-ADA9-4726-BAF4-072E2CC85230}"/>
              </a:ext>
            </a:extLst>
          </p:cNvPr>
          <p:cNvSpPr txBox="1"/>
          <p:nvPr/>
        </p:nvSpPr>
        <p:spPr>
          <a:xfrm>
            <a:off x="9910489" y="3103647"/>
            <a:ext cx="147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Extracción y disposición de tierra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15771385-5F0C-47CC-BE20-3FFFE00807FF}"/>
              </a:ext>
            </a:extLst>
          </p:cNvPr>
          <p:cNvSpPr txBox="1"/>
          <p:nvPr/>
        </p:nvSpPr>
        <p:spPr>
          <a:xfrm>
            <a:off x="9807474" y="4352914"/>
            <a:ext cx="167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Movimiento y dirección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BE279B50-2402-4DCB-BFBE-B9EA4CCDB75E}"/>
              </a:ext>
            </a:extLst>
          </p:cNvPr>
          <p:cNvSpPr txBox="1"/>
          <p:nvPr/>
        </p:nvSpPr>
        <p:spPr>
          <a:xfrm>
            <a:off x="9807474" y="4788940"/>
            <a:ext cx="167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Movimiento y dirección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B88CD11A-06F9-4FB4-88A9-E6F339F152A7}"/>
              </a:ext>
            </a:extLst>
          </p:cNvPr>
          <p:cNvSpPr txBox="1"/>
          <p:nvPr/>
        </p:nvSpPr>
        <p:spPr>
          <a:xfrm>
            <a:off x="9810639" y="5212497"/>
            <a:ext cx="167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Movimiento y dirección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4575DB43-9ABE-4591-8612-C58E0175A468}"/>
              </a:ext>
            </a:extLst>
          </p:cNvPr>
          <p:cNvSpPr txBox="1"/>
          <p:nvPr/>
        </p:nvSpPr>
        <p:spPr>
          <a:xfrm>
            <a:off x="9827838" y="5657428"/>
            <a:ext cx="167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Movimiento y dirección</a:t>
            </a:r>
          </a:p>
        </p:txBody>
      </p:sp>
    </p:spTree>
    <p:extLst>
      <p:ext uri="{BB962C8B-B14F-4D97-AF65-F5344CB8AC3E}">
        <p14:creationId xmlns:p14="http://schemas.microsoft.com/office/powerpoint/2010/main" val="2481278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86</Words>
  <Application>Microsoft Office PowerPoint</Application>
  <PresentationFormat>Panorámica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Solano</dc:creator>
  <cp:lastModifiedBy>Joan Solano</cp:lastModifiedBy>
  <cp:revision>4</cp:revision>
  <dcterms:created xsi:type="dcterms:W3CDTF">2020-02-07T03:40:02Z</dcterms:created>
  <dcterms:modified xsi:type="dcterms:W3CDTF">2020-02-07T04:18:16Z</dcterms:modified>
</cp:coreProperties>
</file>