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F11E-2ADD-45A8-A63C-3D11304D0BE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D9E8-1B48-431E-9E2B-A41FA02E6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9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F11E-2ADD-45A8-A63C-3D11304D0BE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D9E8-1B48-431E-9E2B-A41FA02E6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34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F11E-2ADD-45A8-A63C-3D11304D0BE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D9E8-1B48-431E-9E2B-A41FA02E6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F11E-2ADD-45A8-A63C-3D11304D0BE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D9E8-1B48-431E-9E2B-A41FA02E6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F11E-2ADD-45A8-A63C-3D11304D0BE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D9E8-1B48-431E-9E2B-A41FA02E6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F11E-2ADD-45A8-A63C-3D11304D0BE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D9E8-1B48-431E-9E2B-A41FA02E6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71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F11E-2ADD-45A8-A63C-3D11304D0BE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D9E8-1B48-431E-9E2B-A41FA02E6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5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F11E-2ADD-45A8-A63C-3D11304D0BE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D9E8-1B48-431E-9E2B-A41FA02E6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F11E-2ADD-45A8-A63C-3D11304D0BE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D9E8-1B48-431E-9E2B-A41FA02E6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68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F11E-2ADD-45A8-A63C-3D11304D0BE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D9E8-1B48-431E-9E2B-A41FA02E6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9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F11E-2ADD-45A8-A63C-3D11304D0BE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D9E8-1B48-431E-9E2B-A41FA02E6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19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F11E-2ADD-45A8-A63C-3D11304D0BE3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D9E8-1B48-431E-9E2B-A41FA02E6C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6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7622" y="17421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Boid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37410" y="3136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67163" y="3136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Terrain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620578" y="4187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307657" y="31362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Flock</a:t>
            </a:r>
            <a:endParaRPr lang="en-GB" dirty="0"/>
          </a:p>
        </p:txBody>
      </p:sp>
      <p:cxnSp>
        <p:nvCxnSpPr>
          <p:cNvPr id="10" name="Elbow Connector 9"/>
          <p:cNvCxnSpPr>
            <a:stCxn id="8" idx="0"/>
            <a:endCxn id="4" idx="2"/>
          </p:cNvCxnSpPr>
          <p:nvPr/>
        </p:nvCxnSpPr>
        <p:spPr>
          <a:xfrm rot="5400000" flipH="1" flipV="1">
            <a:off x="3585010" y="1836422"/>
            <a:ext cx="479659" cy="2119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4" idx="2"/>
          </p:cNvCxnSpPr>
          <p:nvPr/>
        </p:nvCxnSpPr>
        <p:spPr>
          <a:xfrm rot="5400000" flipH="1" flipV="1">
            <a:off x="4299887" y="2551298"/>
            <a:ext cx="479659" cy="6902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4" idx="2"/>
          </p:cNvCxnSpPr>
          <p:nvPr/>
        </p:nvCxnSpPr>
        <p:spPr>
          <a:xfrm rot="16200000" flipV="1">
            <a:off x="5014764" y="2526633"/>
            <a:ext cx="479659" cy="739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5" idx="1"/>
          </p:cNvCxnSpPr>
          <p:nvPr/>
        </p:nvCxnSpPr>
        <p:spPr>
          <a:xfrm>
            <a:off x="3222057" y="3593433"/>
            <a:ext cx="51535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26218" y="139824"/>
            <a:ext cx="13306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Boid</a:t>
            </a:r>
            <a:r>
              <a:rPr lang="en-GB" dirty="0" smtClean="0"/>
              <a:t> AI</a:t>
            </a:r>
            <a:br>
              <a:rPr lang="en-GB" dirty="0" smtClean="0"/>
            </a:br>
            <a:r>
              <a:rPr lang="en-GB" dirty="0" smtClean="0"/>
              <a:t>Manager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6547587" y="17566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Grid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6547587" y="30945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Node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2194957" y="1703674"/>
            <a:ext cx="11807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Boid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Controller</a:t>
            </a:r>
            <a:endParaRPr lang="en-GB" dirty="0"/>
          </a:p>
        </p:txBody>
      </p:sp>
      <p:cxnSp>
        <p:nvCxnSpPr>
          <p:cNvPr id="33" name="Elbow Connector 32"/>
          <p:cNvCxnSpPr>
            <a:stCxn id="31" idx="3"/>
            <a:endCxn id="4" idx="1"/>
          </p:cNvCxnSpPr>
          <p:nvPr/>
        </p:nvCxnSpPr>
        <p:spPr>
          <a:xfrm>
            <a:off x="3375659" y="2160874"/>
            <a:ext cx="1051963" cy="38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131571" y="29405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Boid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AI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76001" y="29308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Boid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User</a:t>
            </a:r>
            <a:endParaRPr lang="en-GB" dirty="0"/>
          </a:p>
        </p:txBody>
      </p:sp>
      <p:cxnSp>
        <p:nvCxnSpPr>
          <p:cNvPr id="37" name="Elbow Connector 36"/>
          <p:cNvCxnSpPr>
            <a:stCxn id="35" idx="0"/>
            <a:endCxn id="31" idx="2"/>
          </p:cNvCxnSpPr>
          <p:nvPr/>
        </p:nvCxnSpPr>
        <p:spPr>
          <a:xfrm rot="5400000" flipH="1" flipV="1">
            <a:off x="2025815" y="2181030"/>
            <a:ext cx="322448" cy="119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6" idx="0"/>
            <a:endCxn id="31" idx="2"/>
          </p:cNvCxnSpPr>
          <p:nvPr/>
        </p:nvCxnSpPr>
        <p:spPr>
          <a:xfrm rot="5400000" flipH="1" flipV="1">
            <a:off x="1502843" y="1648432"/>
            <a:ext cx="312822" cy="22521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87880" y="1367047"/>
            <a:ext cx="18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Decision making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-199125" y="139824"/>
            <a:ext cx="13306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Boid</a:t>
            </a:r>
            <a:r>
              <a:rPr lang="en-GB" dirty="0" smtClean="0"/>
              <a:t> User</a:t>
            </a:r>
            <a:br>
              <a:rPr lang="en-GB" dirty="0" smtClean="0"/>
            </a:br>
            <a:r>
              <a:rPr lang="en-GB" dirty="0" smtClean="0"/>
              <a:t>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3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Sol Roo</dc:creator>
  <cp:lastModifiedBy>Joan Sol Roo</cp:lastModifiedBy>
  <cp:revision>2</cp:revision>
  <dcterms:created xsi:type="dcterms:W3CDTF">2016-01-05T17:45:31Z</dcterms:created>
  <dcterms:modified xsi:type="dcterms:W3CDTF">2016-01-05T23:23:01Z</dcterms:modified>
</cp:coreProperties>
</file>