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43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9C97-48FE-4916-9153-25DD1F29636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1CE0-FBAC-43F0-A6B9-D0AD07D783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67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9C97-48FE-4916-9153-25DD1F29636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1CE0-FBAC-43F0-A6B9-D0AD07D783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4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9C97-48FE-4916-9153-25DD1F29636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1CE0-FBAC-43F0-A6B9-D0AD07D783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1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9C97-48FE-4916-9153-25DD1F29636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1CE0-FBAC-43F0-A6B9-D0AD07D783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3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9C97-48FE-4916-9153-25DD1F29636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1CE0-FBAC-43F0-A6B9-D0AD07D783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8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9C97-48FE-4916-9153-25DD1F29636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1CE0-FBAC-43F0-A6B9-D0AD07D783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3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9C97-48FE-4916-9153-25DD1F29636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1CE0-FBAC-43F0-A6B9-D0AD07D783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2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9C97-48FE-4916-9153-25DD1F29636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1CE0-FBAC-43F0-A6B9-D0AD07D783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9C97-48FE-4916-9153-25DD1F29636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1CE0-FBAC-43F0-A6B9-D0AD07D783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1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9C97-48FE-4916-9153-25DD1F29636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1CE0-FBAC-43F0-A6B9-D0AD07D783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2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9C97-48FE-4916-9153-25DD1F29636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1CE0-FBAC-43F0-A6B9-D0AD07D783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9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09C97-48FE-4916-9153-25DD1F29636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C1CE0-FBAC-43F0-A6B9-D0AD07D783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5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67558" y="1173727"/>
            <a:ext cx="3775774" cy="3775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9325" y="1615494"/>
            <a:ext cx="2892240" cy="289224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rme libre 5"/>
          <p:cNvSpPr/>
          <p:nvPr/>
        </p:nvSpPr>
        <p:spPr>
          <a:xfrm>
            <a:off x="2133600" y="1611086"/>
            <a:ext cx="2664823" cy="2899954"/>
          </a:xfrm>
          <a:custGeom>
            <a:avLst/>
            <a:gdLst>
              <a:gd name="connsiteX0" fmla="*/ 600891 w 2664823"/>
              <a:gd name="connsiteY0" fmla="*/ 130628 h 2899954"/>
              <a:gd name="connsiteX1" fmla="*/ 34834 w 2664823"/>
              <a:gd name="connsiteY1" fmla="*/ 609600 h 2899954"/>
              <a:gd name="connsiteX2" fmla="*/ 261257 w 2664823"/>
              <a:gd name="connsiteY2" fmla="*/ 1463040 h 2899954"/>
              <a:gd name="connsiteX3" fmla="*/ 0 w 2664823"/>
              <a:gd name="connsiteY3" fmla="*/ 1933303 h 2899954"/>
              <a:gd name="connsiteX4" fmla="*/ 235131 w 2664823"/>
              <a:gd name="connsiteY4" fmla="*/ 2629988 h 2899954"/>
              <a:gd name="connsiteX5" fmla="*/ 583474 w 2664823"/>
              <a:gd name="connsiteY5" fmla="*/ 2899954 h 2899954"/>
              <a:gd name="connsiteX6" fmla="*/ 1567543 w 2664823"/>
              <a:gd name="connsiteY6" fmla="*/ 2847703 h 2899954"/>
              <a:gd name="connsiteX7" fmla="*/ 2011680 w 2664823"/>
              <a:gd name="connsiteY7" fmla="*/ 2473234 h 2899954"/>
              <a:gd name="connsiteX8" fmla="*/ 2412274 w 2664823"/>
              <a:gd name="connsiteY8" fmla="*/ 2455817 h 2899954"/>
              <a:gd name="connsiteX9" fmla="*/ 2664823 w 2664823"/>
              <a:gd name="connsiteY9" fmla="*/ 2403565 h 2899954"/>
              <a:gd name="connsiteX10" fmla="*/ 2394857 w 2664823"/>
              <a:gd name="connsiteY10" fmla="*/ 1271451 h 2899954"/>
              <a:gd name="connsiteX11" fmla="*/ 2595154 w 2664823"/>
              <a:gd name="connsiteY11" fmla="*/ 827314 h 2899954"/>
              <a:gd name="connsiteX12" fmla="*/ 2656114 w 2664823"/>
              <a:gd name="connsiteY12" fmla="*/ 261257 h 2899954"/>
              <a:gd name="connsiteX13" fmla="*/ 2246811 w 2664823"/>
              <a:gd name="connsiteY13" fmla="*/ 26125 h 2899954"/>
              <a:gd name="connsiteX14" fmla="*/ 1375954 w 2664823"/>
              <a:gd name="connsiteY14" fmla="*/ 304800 h 2899954"/>
              <a:gd name="connsiteX15" fmla="*/ 1280160 w 2664823"/>
              <a:gd name="connsiteY15" fmla="*/ 287383 h 2899954"/>
              <a:gd name="connsiteX16" fmla="*/ 1245326 w 2664823"/>
              <a:gd name="connsiteY16" fmla="*/ 269965 h 2899954"/>
              <a:gd name="connsiteX17" fmla="*/ 766354 w 2664823"/>
              <a:gd name="connsiteY17" fmla="*/ 0 h 2899954"/>
              <a:gd name="connsiteX18" fmla="*/ 600891 w 2664823"/>
              <a:gd name="connsiteY18" fmla="*/ 130628 h 2899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64823" h="2899954">
                <a:moveTo>
                  <a:pt x="600891" y="130628"/>
                </a:moveTo>
                <a:lnTo>
                  <a:pt x="34834" y="609600"/>
                </a:lnTo>
                <a:lnTo>
                  <a:pt x="261257" y="1463040"/>
                </a:lnTo>
                <a:lnTo>
                  <a:pt x="0" y="1933303"/>
                </a:lnTo>
                <a:lnTo>
                  <a:pt x="235131" y="2629988"/>
                </a:lnTo>
                <a:lnTo>
                  <a:pt x="583474" y="2899954"/>
                </a:lnTo>
                <a:lnTo>
                  <a:pt x="1567543" y="2847703"/>
                </a:lnTo>
                <a:lnTo>
                  <a:pt x="2011680" y="2473234"/>
                </a:lnTo>
                <a:lnTo>
                  <a:pt x="2412274" y="2455817"/>
                </a:lnTo>
                <a:lnTo>
                  <a:pt x="2664823" y="2403565"/>
                </a:lnTo>
                <a:lnTo>
                  <a:pt x="2394857" y="1271451"/>
                </a:lnTo>
                <a:lnTo>
                  <a:pt x="2595154" y="827314"/>
                </a:lnTo>
                <a:lnTo>
                  <a:pt x="2656114" y="261257"/>
                </a:lnTo>
                <a:lnTo>
                  <a:pt x="2246811" y="26125"/>
                </a:lnTo>
                <a:lnTo>
                  <a:pt x="1375954" y="304800"/>
                </a:lnTo>
                <a:cubicBezTo>
                  <a:pt x="1344023" y="298994"/>
                  <a:pt x="1311519" y="295746"/>
                  <a:pt x="1280160" y="287383"/>
                </a:cubicBezTo>
                <a:cubicBezTo>
                  <a:pt x="1267616" y="284038"/>
                  <a:pt x="1245326" y="269965"/>
                  <a:pt x="1245326" y="269965"/>
                </a:cubicBezTo>
                <a:lnTo>
                  <a:pt x="766354" y="0"/>
                </a:lnTo>
                <a:lnTo>
                  <a:pt x="600891" y="13062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1831" y="1173727"/>
            <a:ext cx="3775774" cy="3775774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67558" y="3860322"/>
            <a:ext cx="3775774" cy="3775774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67558" y="-1805543"/>
            <a:ext cx="3775774" cy="3775774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184202" y="1173176"/>
            <a:ext cx="3775774" cy="3775774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91572" y="1970231"/>
            <a:ext cx="1750259" cy="189009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357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8442</TotalTime>
  <Words>2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INRIA -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Joan Sol Roo</dc:creator>
  <cp:lastModifiedBy>Joan Sol Roo</cp:lastModifiedBy>
  <cp:revision>3</cp:revision>
  <dcterms:created xsi:type="dcterms:W3CDTF">2019-11-27T18:00:33Z</dcterms:created>
  <dcterms:modified xsi:type="dcterms:W3CDTF">2019-12-03T14:43:00Z</dcterms:modified>
</cp:coreProperties>
</file>