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889-D995-408E-AF58-5EBC06F72113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4A26-8EE8-4C06-9277-34C5533351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>
            <a:off x="1949824" y="2111188"/>
            <a:ext cx="3644153" cy="368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484801" y="276649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Song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450337" y="545950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Pattern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12012" y="4710952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Instrument (</a:t>
            </a:r>
            <a:r>
              <a:rPr lang="fr-FR" dirty="0" err="1" smtClean="0"/>
              <a:t>channel</a:t>
            </a:r>
            <a:r>
              <a:rPr lang="fr-FR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519266" y="365311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1337986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 -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 Sol Roo</dc:creator>
  <cp:lastModifiedBy>Joan Sol Roo</cp:lastModifiedBy>
  <cp:revision>2</cp:revision>
  <dcterms:created xsi:type="dcterms:W3CDTF">2019-11-03T18:04:28Z</dcterms:created>
  <dcterms:modified xsi:type="dcterms:W3CDTF">2019-11-03T18:14:26Z</dcterms:modified>
</cp:coreProperties>
</file>