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32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1F4B-C124-AA43-B769-219C1C13794B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204B-90D6-0042-AA63-BF3EB4DD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918648"/>
            <a:ext cx="1398340" cy="1712316"/>
            <a:chOff x="692453" y="571480"/>
            <a:chExt cx="1398340" cy="1712316"/>
          </a:xfrm>
        </p:grpSpPr>
        <p:sp>
          <p:nvSpPr>
            <p:cNvPr id="4" name="Cubo 4"/>
            <p:cNvSpPr/>
            <p:nvPr/>
          </p:nvSpPr>
          <p:spPr>
            <a:xfrm>
              <a:off x="1142976" y="571480"/>
              <a:ext cx="571504" cy="107157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---/  ---</a:t>
              </a:r>
              <a:endParaRPr lang="pt-PT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2453" y="1637465"/>
              <a:ext cx="1398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Active </a:t>
              </a:r>
              <a:r>
                <a:rPr lang="en-US" dirty="0" err="1" smtClean="0"/>
                <a:t>Collab</a:t>
              </a:r>
              <a:endParaRPr lang="en-US" dirty="0"/>
            </a:p>
            <a:p>
              <a:pPr algn="ctr"/>
              <a:r>
                <a:rPr lang="en-US" dirty="0" smtClean="0"/>
                <a:t>instance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99663" y="1658628"/>
            <a:ext cx="6592278" cy="3733800"/>
            <a:chOff x="1477998" y="1434579"/>
            <a:chExt cx="6592278" cy="3733800"/>
          </a:xfrm>
        </p:grpSpPr>
        <p:grpSp>
          <p:nvGrpSpPr>
            <p:cNvPr id="55" name="Group 54"/>
            <p:cNvGrpSpPr/>
            <p:nvPr/>
          </p:nvGrpSpPr>
          <p:grpSpPr>
            <a:xfrm>
              <a:off x="1477998" y="1434579"/>
              <a:ext cx="6592278" cy="3733800"/>
              <a:chOff x="2114456" y="871546"/>
              <a:chExt cx="6592278" cy="37338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114456" y="871546"/>
                <a:ext cx="6592278" cy="24130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/>
                  <a:t>maid-</a:t>
                </a:r>
                <a:r>
                  <a:rPr lang="en-US" dirty="0" err="1" smtClean="0"/>
                  <a:t>syncher</a:t>
                </a:r>
                <a:endParaRPr lang="en-US" dirty="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14457" y="3284546"/>
                <a:ext cx="6592277" cy="13208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err="1" smtClean="0"/>
                  <a:t>syncher</a:t>
                </a:r>
                <a:r>
                  <a:rPr lang="en-US" dirty="0" smtClean="0"/>
                  <a:t>-web</a:t>
                </a:r>
              </a:p>
            </p:txBody>
          </p:sp>
          <p:sp>
            <p:nvSpPr>
              <p:cNvPr id="9" name="Frame 8"/>
              <p:cNvSpPr/>
              <p:nvPr/>
            </p:nvSpPr>
            <p:spPr>
              <a:xfrm>
                <a:off x="2489926" y="1202162"/>
                <a:ext cx="2051008" cy="1718316"/>
              </a:xfrm>
              <a:prstGeom prst="frame">
                <a:avLst>
                  <a:gd name="adj1" fmla="val 0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79420" y="1319235"/>
                <a:ext cx="915784" cy="31006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endParaRPr lang="en-US" sz="800" dirty="0" smtClean="0"/>
              </a:p>
              <a:p>
                <a:pPr algn="ctr">
                  <a:lnSpc>
                    <a:spcPct val="50000"/>
                  </a:lnSpc>
                </a:pPr>
                <a:r>
                  <a:rPr lang="en-US" sz="800" dirty="0" smtClean="0"/>
                  <a:t/>
                </a:r>
                <a:r>
                  <a:rPr lang="en-US" sz="1200" dirty="0" err="1" smtClean="0"/>
                  <a:t>ACInstance</a:t>
                </a:r>
                <a:endParaRPr lang="en-US" sz="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82192" y="1735179"/>
                <a:ext cx="913011" cy="2470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endParaRPr lang="en-US" sz="800" dirty="0" smtClean="0"/>
              </a:p>
              <a:p>
                <a:pPr algn="ctr">
                  <a:lnSpc>
                    <a:spcPct val="50000"/>
                  </a:lnSpc>
                </a:pPr>
                <a:r>
                  <a:rPr lang="en-US" sz="800" dirty="0" smtClean="0"/>
                  <a:t/>
                </a:r>
                <a:r>
                  <a:rPr lang="en-US" sz="1200" dirty="0" err="1" smtClean="0"/>
                  <a:t>ACProject</a:t>
                </a:r>
                <a:endParaRPr lang="en-US" sz="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82192" y="2168169"/>
                <a:ext cx="946229" cy="2502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endParaRPr lang="en-US" sz="800" dirty="0" smtClean="0"/>
              </a:p>
              <a:p>
                <a:pPr algn="ctr">
                  <a:lnSpc>
                    <a:spcPct val="50000"/>
                  </a:lnSpc>
                </a:pPr>
                <a:r>
                  <a:rPr lang="en-US" sz="800" dirty="0" smtClean="0"/>
                  <a:t/>
                </a:r>
                <a:r>
                  <a:rPr lang="en-US" sz="1200" dirty="0" err="1" smtClean="0"/>
                  <a:t>ACTask</a:t>
                </a:r>
                <a:endParaRPr lang="en-US" sz="80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283722" y="2474550"/>
                <a:ext cx="428059" cy="369332"/>
                <a:chOff x="1617133" y="4338135"/>
                <a:chExt cx="428059" cy="369332"/>
              </a:xfrm>
            </p:grpSpPr>
            <p:sp>
              <p:nvSpPr>
                <p:cNvPr id="17" name="Left Bracket 16"/>
                <p:cNvSpPr/>
                <p:nvPr/>
              </p:nvSpPr>
              <p:spPr>
                <a:xfrm>
                  <a:off x="1617133" y="4453467"/>
                  <a:ext cx="45719" cy="228600"/>
                </a:xfrm>
                <a:prstGeom prst="leftBracke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662852" y="4338135"/>
                  <a:ext cx="359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...</a:t>
                  </a:r>
                  <a:endPara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Left Bracket 19"/>
                <p:cNvSpPr/>
                <p:nvPr/>
              </p:nvSpPr>
              <p:spPr>
                <a:xfrm flipH="1">
                  <a:off x="1999473" y="4453467"/>
                  <a:ext cx="45719" cy="228600"/>
                </a:xfrm>
                <a:prstGeom prst="leftBracke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4802060" y="1319235"/>
                <a:ext cx="1125634" cy="2502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050" dirty="0" err="1" smtClean="0"/>
                  <a:t>DSIRootInstance</a:t>
                </a:r>
                <a:endParaRPr lang="en-US" sz="105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71393" y="1731979"/>
                <a:ext cx="786968" cy="2502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050" dirty="0" err="1" smtClean="0"/>
                  <a:t>DSIProject</a:t>
                </a:r>
                <a:endParaRPr lang="en-US" sz="1050" dirty="0" smtClean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66311" y="2227436"/>
                <a:ext cx="786968" cy="2502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050" dirty="0" err="1" smtClean="0"/>
                  <a:t>DSIIssue</a:t>
                </a:r>
                <a:endParaRPr lang="en-US" sz="1050" dirty="0" smtClean="0"/>
              </a:p>
            </p:txBody>
          </p:sp>
          <p:sp>
            <p:nvSpPr>
              <p:cNvPr id="30" name="Frame 29"/>
              <p:cNvSpPr/>
              <p:nvPr/>
            </p:nvSpPr>
            <p:spPr>
              <a:xfrm>
                <a:off x="6202069" y="1202161"/>
                <a:ext cx="2030225" cy="1718318"/>
              </a:xfrm>
              <a:prstGeom prst="frame">
                <a:avLst>
                  <a:gd name="adj1" fmla="val 0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81660" y="1322435"/>
                <a:ext cx="1125634" cy="2502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050" dirty="0" err="1" smtClean="0"/>
                  <a:t>DSIRootInstance</a:t>
                </a:r>
                <a:endParaRPr lang="en-US" sz="105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0993" y="1735179"/>
                <a:ext cx="786968" cy="2502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050" dirty="0" err="1" smtClean="0"/>
                  <a:t>DSIProject</a:t>
                </a:r>
                <a:endParaRPr lang="en-US" sz="1050" dirty="0" smtClean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45911" y="2230636"/>
                <a:ext cx="786968" cy="25029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050" dirty="0" err="1" smtClean="0"/>
                  <a:t>DSIIssue</a:t>
                </a:r>
                <a:endParaRPr lang="en-US" sz="1050" dirty="0" smtClean="0"/>
              </a:p>
            </p:txBody>
          </p:sp>
          <p:sp>
            <p:nvSpPr>
              <p:cNvPr id="39" name="Frame 38"/>
              <p:cNvSpPr/>
              <p:nvPr/>
            </p:nvSpPr>
            <p:spPr>
              <a:xfrm>
                <a:off x="4540934" y="1202161"/>
                <a:ext cx="1661135" cy="1718317"/>
              </a:xfrm>
              <a:prstGeom prst="frame">
                <a:avLst>
                  <a:gd name="adj1" fmla="val 0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274584" y="3360746"/>
                <a:ext cx="6331658" cy="47413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syncher</a:t>
                </a:r>
                <a:r>
                  <a:rPr lang="en-US" dirty="0" smtClean="0"/>
                  <a:t>-web-</a:t>
                </a:r>
                <a:r>
                  <a:rPr lang="en-US" dirty="0" err="1" smtClean="0"/>
                  <a:t>restserver</a:t>
                </a:r>
                <a:endParaRPr lang="en-US" dirty="0" smtClean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2101" y="3834879"/>
                <a:ext cx="6344141" cy="47413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syncher</a:t>
                </a:r>
                <a:r>
                  <a:rPr lang="en-US" dirty="0" smtClean="0"/>
                  <a:t>-web-</a:t>
                </a:r>
                <a:r>
                  <a:rPr lang="en-US" dirty="0" err="1" smtClean="0"/>
                  <a:t>clientjs</a:t>
                </a:r>
                <a:endParaRPr lang="en-US" dirty="0" smtClean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5146670" y="2449150"/>
                <a:ext cx="428059" cy="369332"/>
                <a:chOff x="1617133" y="4338135"/>
                <a:chExt cx="428059" cy="369332"/>
              </a:xfrm>
            </p:grpSpPr>
            <p:sp>
              <p:nvSpPr>
                <p:cNvPr id="48" name="Left Bracket 47"/>
                <p:cNvSpPr/>
                <p:nvPr/>
              </p:nvSpPr>
              <p:spPr>
                <a:xfrm>
                  <a:off x="1617133" y="4453467"/>
                  <a:ext cx="45719" cy="228600"/>
                </a:xfrm>
                <a:prstGeom prst="leftBracke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62852" y="4338135"/>
                  <a:ext cx="359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...</a:t>
                  </a:r>
                  <a:endPara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Left Bracket 49"/>
                <p:cNvSpPr/>
                <p:nvPr/>
              </p:nvSpPr>
              <p:spPr>
                <a:xfrm flipH="1">
                  <a:off x="1999473" y="4453467"/>
                  <a:ext cx="45719" cy="228600"/>
                </a:xfrm>
                <a:prstGeom prst="leftBracke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000870" y="2449150"/>
                <a:ext cx="428059" cy="369332"/>
                <a:chOff x="1617133" y="4338135"/>
                <a:chExt cx="428059" cy="369332"/>
              </a:xfrm>
            </p:grpSpPr>
            <p:sp>
              <p:nvSpPr>
                <p:cNvPr id="52" name="Left Bracket 51"/>
                <p:cNvSpPr/>
                <p:nvPr/>
              </p:nvSpPr>
              <p:spPr>
                <a:xfrm>
                  <a:off x="1617133" y="4453467"/>
                  <a:ext cx="45719" cy="228600"/>
                </a:xfrm>
                <a:prstGeom prst="leftBracke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662852" y="4338135"/>
                  <a:ext cx="359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...</a:t>
                  </a:r>
                  <a:endPara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Left Bracket 53"/>
                <p:cNvSpPr/>
                <p:nvPr/>
              </p:nvSpPr>
              <p:spPr>
                <a:xfrm flipH="1">
                  <a:off x="1999473" y="4453467"/>
                  <a:ext cx="45719" cy="228600"/>
                </a:xfrm>
                <a:prstGeom prst="leftBracke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6" name="Rounded Rectangle 55"/>
            <p:cNvSpPr/>
            <p:nvPr/>
          </p:nvSpPr>
          <p:spPr>
            <a:xfrm>
              <a:off x="6364412" y="3483511"/>
              <a:ext cx="1605372" cy="91440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syncher</a:t>
              </a:r>
              <a:r>
                <a:rPr lang="en-US" dirty="0" smtClean="0"/>
                <a:t>-main</a:t>
              </a:r>
              <a:endParaRPr lang="en-US" dirty="0"/>
            </a:p>
          </p:txBody>
        </p:sp>
      </p:grpSp>
      <p:cxnSp>
        <p:nvCxnSpPr>
          <p:cNvPr id="59" name="Elbow Connector 58"/>
          <p:cNvCxnSpPr>
            <a:stCxn id="4" idx="5"/>
            <a:endCxn id="9" idx="1"/>
          </p:cNvCxnSpPr>
          <p:nvPr/>
        </p:nvCxnSpPr>
        <p:spPr>
          <a:xfrm>
            <a:off x="1022027" y="2382995"/>
            <a:ext cx="953106" cy="4654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8209800" y="1989243"/>
            <a:ext cx="970826" cy="1712316"/>
            <a:chOff x="906210" y="571480"/>
            <a:chExt cx="970826" cy="1712316"/>
          </a:xfrm>
        </p:grpSpPr>
        <p:sp>
          <p:nvSpPr>
            <p:cNvPr id="61" name="Cubo 4"/>
            <p:cNvSpPr/>
            <p:nvPr/>
          </p:nvSpPr>
          <p:spPr>
            <a:xfrm>
              <a:off x="1142976" y="571480"/>
              <a:ext cx="571504" cy="107157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---/  ---</a:t>
              </a:r>
              <a:endParaRPr lang="pt-PT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6210" y="1637465"/>
              <a:ext cx="970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Github</a:t>
              </a:r>
              <a:endParaRPr lang="en-US" dirty="0"/>
            </a:p>
            <a:p>
              <a:pPr algn="ctr"/>
              <a:r>
                <a:rPr lang="en-US" dirty="0" smtClean="0"/>
                <a:t>instance</a:t>
              </a:r>
              <a:endParaRPr lang="en-US" dirty="0"/>
            </a:p>
          </p:txBody>
        </p:sp>
      </p:grpSp>
      <p:cxnSp>
        <p:nvCxnSpPr>
          <p:cNvPr id="66" name="Elbow Connector 65"/>
          <p:cNvCxnSpPr>
            <a:stCxn id="61" idx="2"/>
            <a:endCxn id="30" idx="3"/>
          </p:cNvCxnSpPr>
          <p:nvPr/>
        </p:nvCxnSpPr>
        <p:spPr>
          <a:xfrm rot="10800000" flipV="1">
            <a:off x="7717502" y="2596466"/>
            <a:ext cx="729065" cy="25193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2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59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Antunes</dc:creator>
  <cp:lastModifiedBy>Joao Antunes</cp:lastModifiedBy>
  <cp:revision>30</cp:revision>
  <dcterms:created xsi:type="dcterms:W3CDTF">2013-07-19T13:02:59Z</dcterms:created>
  <dcterms:modified xsi:type="dcterms:W3CDTF">2013-07-19T16:45:52Z</dcterms:modified>
</cp:coreProperties>
</file>