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59" r:id="rId6"/>
    <p:sldId id="278" r:id="rId7"/>
    <p:sldId id="277" r:id="rId8"/>
    <p:sldId id="276" r:id="rId9"/>
    <p:sldId id="275" r:id="rId10"/>
    <p:sldId id="267" r:id="rId11"/>
    <p:sldId id="274" r:id="rId12"/>
    <p:sldId id="273" r:id="rId13"/>
    <p:sldId id="272" r:id="rId14"/>
    <p:sldId id="271" r:id="rId15"/>
    <p:sldId id="270" r:id="rId16"/>
    <p:sldId id="269" r:id="rId17"/>
    <p:sldId id="268" r:id="rId18"/>
    <p:sldId id="261" r:id="rId19"/>
    <p:sldId id="262" r:id="rId20"/>
    <p:sldId id="264" r:id="rId21"/>
    <p:sldId id="258" r:id="rId22"/>
    <p:sldId id="265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/>
    <p:restoredTop sz="94646"/>
  </p:normalViewPr>
  <p:slideViewPr>
    <p:cSldViewPr snapToGrid="0" snapToObjects="1">
      <p:cViewPr>
        <p:scale>
          <a:sx n="64" d="100"/>
          <a:sy n="64" d="100"/>
        </p:scale>
        <p:origin x="5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3731772" y="10466017"/>
            <a:ext cx="738954" cy="79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2066198" y="104660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384395" y="11413525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Species counts are: </a:t>
            </a:r>
            <a:r>
              <a:rPr lang="en-US" sz="2200" dirty="0" err="1" smtClean="0"/>
              <a:t>setosa</a:t>
            </a:r>
            <a:r>
              <a:rPr lang="en-US" sz="2200" dirty="0" smtClean="0"/>
              <a:t>=0, versicolor=38, </a:t>
            </a:r>
            <a:r>
              <a:rPr lang="en-US" sz="2200" dirty="0" err="1" smtClean="0"/>
              <a:t>virginica</a:t>
            </a:r>
            <a:r>
              <a:rPr lang="en-US" sz="2200" dirty="0" smtClean="0"/>
              <a:t>=3</a:t>
            </a:r>
          </a:p>
          <a:p>
            <a:pPr algn="ctr"/>
            <a:r>
              <a:rPr lang="en-US" sz="2200" dirty="0" smtClean="0"/>
              <a:t>Prediction is </a:t>
            </a:r>
            <a:r>
              <a:rPr lang="en-US" sz="2200" b="1" dirty="0" smtClean="0"/>
              <a:t>versicolor</a:t>
            </a:r>
            <a:r>
              <a:rPr lang="en-US" sz="2200" dirty="0" smtClean="0"/>
              <a:t> as it is the majority class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628527" y="-438505"/>
            <a:ext cx="20328087" cy="6989666"/>
            <a:chOff x="-2628527" y="-438505"/>
            <a:chExt cx="20328087" cy="698966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36" y="1321027"/>
              <a:ext cx="5857461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836" y="1321027"/>
              <a:ext cx="6341807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72" y="1321027"/>
              <a:ext cx="5084063" cy="4572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4688369" y="990108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91642" y="673841"/>
              <a:ext cx="155448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46546" y="1067850"/>
              <a:ext cx="137160" cy="1371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347964" y="611847"/>
              <a:ext cx="1999102" cy="105725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800419" y="239564"/>
              <a:ext cx="3094191" cy="4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50625" y="1387955"/>
              <a:ext cx="137160" cy="13718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91642" y="1314075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450625" y="747746"/>
              <a:ext cx="137160" cy="137188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84603" y="-438505"/>
              <a:ext cx="91440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Depth of Classification Trees</a:t>
              </a:r>
              <a:endParaRPr lang="en-US" sz="50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628527" y="5997052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2009" y="5997051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490372" y="5960874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62397" y="122128"/>
            <a:ext cx="10750766" cy="3501152"/>
            <a:chOff x="162397" y="122128"/>
            <a:chExt cx="10750766" cy="350115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6" r="6058" b="8519"/>
            <a:stretch/>
          </p:blipFill>
          <p:spPr>
            <a:xfrm>
              <a:off x="4671389" y="590550"/>
              <a:ext cx="6241774" cy="250951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1" y="590550"/>
              <a:ext cx="3805084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55702" y="20383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  <a:r>
                <a:rPr lang="en-US" dirty="0" err="1" smtClean="0"/>
                <a:t>Setosa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6741" y="2038350"/>
              <a:ext cx="2702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  <a:endParaRPr lang="en-US" dirty="0" smtClean="0"/>
            </a:p>
            <a:p>
              <a:pPr algn="ctr"/>
              <a:r>
                <a:rPr lang="en-US" dirty="0" err="1" smtClean="0"/>
                <a:t>Virginica</a:t>
              </a:r>
              <a:endParaRPr lang="en-US" dirty="0"/>
            </a:p>
          </p:txBody>
        </p:sp>
        <p:sp>
          <p:nvSpPr>
            <p:cNvPr id="13" name="Triangle 12"/>
            <p:cNvSpPr/>
            <p:nvPr/>
          </p:nvSpPr>
          <p:spPr>
            <a:xfrm flipH="1">
              <a:off x="6510169" y="2838450"/>
              <a:ext cx="180976" cy="247650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64573" y="3100060"/>
              <a:ext cx="127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 Point = 2.45</a:t>
              </a:r>
              <a:endParaRPr lang="en-US" sz="14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97" y="122128"/>
              <a:ext cx="1034019" cy="113385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530" y="122128"/>
              <a:ext cx="1034080" cy="1133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0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94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72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224</Words>
  <Application>Microsoft Macintosh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63</cp:revision>
  <dcterms:created xsi:type="dcterms:W3CDTF">2018-09-19T04:58:48Z</dcterms:created>
  <dcterms:modified xsi:type="dcterms:W3CDTF">2018-10-03T21:15:46Z</dcterms:modified>
</cp:coreProperties>
</file>