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>
        <p:scale>
          <a:sx n="130" d="100"/>
          <a:sy n="130" d="100"/>
        </p:scale>
        <p:origin x="-736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04BF-6B05-294E-A4FD-1B098E8E7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49C95-CF1A-3D40-BF6C-F98EDCE05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52EF-3027-BD43-90B4-C7BAC803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058D-AC8A-7340-9DB8-B158ED5E44D0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8AC23-F6C2-AB4F-954A-A3D631E7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24F0-2195-D24E-8BB3-FC035D74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B672-7903-B94C-B279-3627DF2EF9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904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44B5-268F-F241-8FFE-F24D90B3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7EC85-F7D3-0742-83BB-7594EA3AD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4A46-D4B2-5D47-BC11-CBCB0404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058D-AC8A-7340-9DB8-B158ED5E44D0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759E-301F-E34D-B974-67E1B38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772C-AA33-2D4D-9BD5-505112C6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B672-7903-B94C-B279-3627DF2EF9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811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C653C-1E5F-6D48-AF9D-4D33B594D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5AC65-86AC-444B-BDD8-7F603F39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F4B89-6EE0-CA46-97B6-E6B5839B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058D-AC8A-7340-9DB8-B158ED5E44D0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4D13-EDE2-FD4B-B4E1-D554CA33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4B407-0B6F-774F-B1A4-642FF103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B672-7903-B94C-B279-3627DF2EF9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641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9FD7-3C2C-E242-8623-E35BBE13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7D92-A776-B249-9B25-CE49D66B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8F67-ABDA-0945-93FC-D0EBD06D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058D-AC8A-7340-9DB8-B158ED5E44D0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AD06-F75A-1C4A-A1D1-51EE7F5C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A16C-B099-754E-870D-B8CCD3F8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B672-7903-B94C-B279-3627DF2EF9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610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29DF-1CB9-F544-956F-15D75E5C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63535-91BD-B248-AF9B-F39DFEA45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A858-B840-5F4C-A7D0-7D716AA2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058D-AC8A-7340-9DB8-B158ED5E44D0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100F-5A2D-AA41-BAED-F0024B30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E95B-AA28-2D4D-B876-2DB9A5D1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B672-7903-B94C-B279-3627DF2EF9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270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0CF3-8D7E-4F4E-AF6B-187F4B8A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1314-98EF-D243-AF63-86E846586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0E777-3686-5B42-97DD-8AA30689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39EA4-0EC5-A942-BC79-BAA722C4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058D-AC8A-7340-9DB8-B158ED5E44D0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1CC4-62E0-5A48-A633-D0BD5C58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BBFA3-A511-F443-B914-F32875DA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B672-7903-B94C-B279-3627DF2EF9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870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B1BA-1D13-C443-A04C-B93F8911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9DC28-0357-0441-8C72-3E70BC45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A4BFC-CB68-5749-A8EC-A50A16517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AB025-73C9-3E4E-868A-5F136C395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37787-D223-E044-9AA9-124C6F0A6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29C12-866A-D44D-BDD8-76BE0DF7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058D-AC8A-7340-9DB8-B158ED5E44D0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464CF-526B-A241-9CE3-8355AC56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FA941-96CA-DD4E-9AC7-CA84CFC2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B672-7903-B94C-B279-3627DF2EF9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67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C86-27D0-5F4B-A5AB-21A1E34F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90DF9-9E2C-C24F-B69E-9489F6F7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058D-AC8A-7340-9DB8-B158ED5E44D0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6166F-9505-6448-B572-695C6B95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97BC2-B724-F547-B2F7-31503070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B672-7903-B94C-B279-3627DF2EF9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04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77D12-C4A1-8F43-8CF6-BCF42B74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058D-AC8A-7340-9DB8-B158ED5E44D0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585A9-DC5D-5C48-AC85-C6DCE58D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0E3AA-DDB7-BB41-A760-A32C348A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B672-7903-B94C-B279-3627DF2EF9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448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B198-FCFC-1044-9653-FB2E185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A273-55D5-8841-B754-E16D139F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2A777-2D25-4442-ACEE-74A505108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3980-2580-434C-B1D7-D2F189C7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058D-AC8A-7340-9DB8-B158ED5E44D0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974BA-66DB-BE44-9956-94985469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D8313-78B1-8D42-84CE-D6BF0B17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B672-7903-B94C-B279-3627DF2EF9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966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7EC7-FC46-D04A-A8F2-3856622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D1960-2F31-6E45-88EC-2D25D6474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F0B07-02CB-9D4C-8207-37BB3326F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52F27-2BC4-7741-9BDD-83D32BF1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058D-AC8A-7340-9DB8-B158ED5E44D0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CD60A-C4C5-EF4E-ACE5-21B5B6B2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546EA-6AB2-B344-8695-B7958DC4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B672-7903-B94C-B279-3627DF2EF9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48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2FBD2-EE83-B540-BB26-6316DEC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2CEB-4418-5341-970C-D925C1D4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582FC-92B7-0249-A5D3-D0CEC2D96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058D-AC8A-7340-9DB8-B158ED5E44D0}" type="datetimeFigureOut">
              <a:rPr lang="es-ES_tradnl" smtClean="0"/>
              <a:t>25/3/21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7B23-57D4-4944-923A-881B562A4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7EFD7-FDBA-F74A-A0D3-3E49DD81B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B672-7903-B94C-B279-3627DF2EF9D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803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0C14262-B027-CB47-ACF1-0E5AB1C6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656" y="2182664"/>
            <a:ext cx="2857500" cy="149557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5A0DA0C-800A-FE42-B52F-1F7EAF6BA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783" y="2182664"/>
            <a:ext cx="1306125" cy="1429636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E29AE5A-9D2C-F445-A7A5-08DC15448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52" y="2248602"/>
            <a:ext cx="4318000" cy="14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1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Velasco Rodríguez, José Ángel</dc:creator>
  <cp:lastModifiedBy>Velasco Rodríguez, José Ángel</cp:lastModifiedBy>
  <cp:revision>1</cp:revision>
  <dcterms:created xsi:type="dcterms:W3CDTF">2021-03-25T17:02:50Z</dcterms:created>
  <dcterms:modified xsi:type="dcterms:W3CDTF">2021-03-25T17:08:07Z</dcterms:modified>
</cp:coreProperties>
</file>