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E54-C935-6141-8A2F-729A888F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6DBDE-85FB-A246-9EFD-CFA589D2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4ABB-6527-8843-8094-FF0C37BD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C2C4-5217-0746-8251-241C3CCB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04B6-3A22-FB45-856B-7F23F91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09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F5C4-48B8-6647-B882-0C1B4A1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2ABD-A939-EE43-8D4B-7C5C4DC6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68A8-EC4B-7640-B3C4-4984F590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B248-2065-284F-82C1-1661E0E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69E7-F6E5-0E44-87F2-84FEBFDD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90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4C51A-83E2-6242-BCB4-84FE03C4B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A556-EB56-014B-A011-A413811C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0BB9-6BC8-6141-B186-8AB995F3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F332-7636-6B44-A533-0CB23A25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1F4F-BE2A-E948-AAC4-560BA294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66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C007-5FFF-2648-8934-31050DFB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C3F-60CD-3744-A364-D2E2A21C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419A-542D-AF41-9759-D78C5BF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D824-09E1-E747-B226-EB8E98AA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FAE5-6669-5947-A3E4-78B5787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80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621B-6659-0E4D-8332-0173393F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9DAB-D186-4C48-B3D1-32730B1A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63E2-6CBA-B54D-B858-5390975A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B52D-DC0D-2D41-8701-251E06A7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1C6A-4F95-3E47-AF1B-A57F413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949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D32A-E2A8-A14D-839A-FD3BCCBF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25D6-8C7F-6141-B4FC-35280535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7092-7799-F74B-B55B-16BBCF4D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BECED-F03F-3443-AD75-2E0ABB99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9CC2-9F03-7542-B90B-190FCAB5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3C7D-5228-6748-90D0-C3CDB76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5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C3C-CA9E-5541-8768-2707067E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4E73-1B16-3541-9413-FF3DCED3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4215-82D7-6D49-93B4-88D5FDBF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AB95-95B5-164E-A2DD-84904928E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C28A5-45E8-CD4D-9273-1EBC83C1B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79334-D41E-EB49-A526-6FE59AA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D06F2-10D5-9346-944D-15EDFE2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B5CC2-0F2D-3244-8F44-CF9D6F88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606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3D5-7123-E548-82E6-DE32F847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01BD5-9737-2643-BB14-6EE1F9B8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E70D2-C584-1C48-BB95-2F3B45D6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33D94-0A26-5545-8050-500DCE53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8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2BA29-CE00-C74D-BF8B-CEE02606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F742B-EA1C-364E-8D07-7677FE2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E192-883E-344D-90B8-437CC3F7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880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99C5-CDD7-8B40-980D-1E1288B4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BA32-6515-7B49-A932-6261C6F5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63FF6-CE2E-7246-B2A9-E79E6D64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3D56-B19D-7A46-9994-CA899419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EF106-B9E2-1F43-BBFB-528ADB2C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B71A-F869-E045-BCBF-83985FAD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00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DFF8-C1C4-EC48-AF79-799D7B5B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F5185-A6DF-624A-A14D-08A7FE32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4059C-9F26-5D44-A873-AA73F774A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5F46-79DE-0C44-BB62-B030F65F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AB7F-AE77-8848-979D-58F8C6B9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EE86-16F8-C744-ADE5-BEEB105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249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E3EB6-DEE7-5849-B032-6C0B372B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C9C6-7264-EA4A-8398-693FA410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0EF4-ACB5-E443-806C-D14A2F59F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C952-4D88-FF49-905D-AEFE69FD9D7A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39BC-7EA1-A644-BE43-ACD3C857D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FF83-8844-1F43-8BA8-3C14FB99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7D2B-EB90-7041-A926-11C1FA9513C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29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A47261E-AD7A-6C4E-AF56-8C63AD81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21" y="0"/>
            <a:ext cx="7919357" cy="6858000"/>
          </a:xfrm>
          <a:prstGeom prst="rect">
            <a:avLst/>
          </a:prstGeom>
        </p:spPr>
      </p:pic>
      <p:pic>
        <p:nvPicPr>
          <p:cNvPr id="10" name="Graphic 9" descr="Production with solid fill">
            <a:extLst>
              <a:ext uri="{FF2B5EF4-FFF2-40B4-BE49-F238E27FC236}">
                <a16:creationId xmlns:a16="http://schemas.microsoft.com/office/drawing/2014/main" id="{FBAFF883-9AE0-7A41-AB2A-BF7271E1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8665" y="4368799"/>
            <a:ext cx="660401" cy="660401"/>
          </a:xfrm>
          <a:prstGeom prst="rect">
            <a:avLst/>
          </a:prstGeom>
        </p:spPr>
      </p:pic>
      <p:pic>
        <p:nvPicPr>
          <p:cNvPr id="11" name="Graphic 10" descr="Production with solid fill">
            <a:extLst>
              <a:ext uri="{FF2B5EF4-FFF2-40B4-BE49-F238E27FC236}">
                <a16:creationId xmlns:a16="http://schemas.microsoft.com/office/drawing/2014/main" id="{7DDDBB37-F471-2941-AAAA-C4042A4E5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9763" y="2717799"/>
            <a:ext cx="660401" cy="660401"/>
          </a:xfrm>
          <a:prstGeom prst="rect">
            <a:avLst/>
          </a:prstGeom>
        </p:spPr>
      </p:pic>
      <p:pic>
        <p:nvPicPr>
          <p:cNvPr id="13" name="Graphic 12" descr="Crane with solid fill">
            <a:extLst>
              <a:ext uri="{FF2B5EF4-FFF2-40B4-BE49-F238E27FC236}">
                <a16:creationId xmlns:a16="http://schemas.microsoft.com/office/drawing/2014/main" id="{890DE5B2-A3FD-4F43-93EE-5BDCB355E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3155" y="2853266"/>
            <a:ext cx="795868" cy="795868"/>
          </a:xfrm>
          <a:prstGeom prst="rect">
            <a:avLst/>
          </a:prstGeom>
        </p:spPr>
      </p:pic>
      <p:pic>
        <p:nvPicPr>
          <p:cNvPr id="14" name="Graphic 13" descr="Production with solid fill">
            <a:extLst>
              <a:ext uri="{FF2B5EF4-FFF2-40B4-BE49-F238E27FC236}">
                <a16:creationId xmlns:a16="http://schemas.microsoft.com/office/drawing/2014/main" id="{731B093C-621E-5948-A028-9B8868279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3130" y="4872566"/>
            <a:ext cx="660401" cy="660401"/>
          </a:xfrm>
          <a:prstGeom prst="rect">
            <a:avLst/>
          </a:prstGeom>
        </p:spPr>
      </p:pic>
      <p:pic>
        <p:nvPicPr>
          <p:cNvPr id="15" name="Graphic 14" descr="Crane with solid fill">
            <a:extLst>
              <a:ext uri="{FF2B5EF4-FFF2-40B4-BE49-F238E27FC236}">
                <a16:creationId xmlns:a16="http://schemas.microsoft.com/office/drawing/2014/main" id="{C2631F03-1340-E84B-88E0-52288D9B9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3130" y="825499"/>
            <a:ext cx="795868" cy="795868"/>
          </a:xfrm>
          <a:prstGeom prst="rect">
            <a:avLst/>
          </a:prstGeom>
        </p:spPr>
      </p:pic>
      <p:pic>
        <p:nvPicPr>
          <p:cNvPr id="16" name="Graphic 15" descr="Crane with solid fill">
            <a:extLst>
              <a:ext uri="{FF2B5EF4-FFF2-40B4-BE49-F238E27FC236}">
                <a16:creationId xmlns:a16="http://schemas.microsoft.com/office/drawing/2014/main" id="{C96D9464-F994-D64D-98CB-2C1458414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7865" y="1722967"/>
            <a:ext cx="795868" cy="7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Velasco Rodríguez, José Ángel</dc:creator>
  <cp:lastModifiedBy>Velasco Rodríguez, José Ángel</cp:lastModifiedBy>
  <cp:revision>1</cp:revision>
  <dcterms:created xsi:type="dcterms:W3CDTF">2021-03-25T17:11:09Z</dcterms:created>
  <dcterms:modified xsi:type="dcterms:W3CDTF">2021-03-25T17:17:12Z</dcterms:modified>
</cp:coreProperties>
</file>