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0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EEA5-1786-45A4-9680-7C549F7DB891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986B-ADA1-4A39-8D43-08762BD5B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87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EEA5-1786-45A4-9680-7C549F7DB891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986B-ADA1-4A39-8D43-08762BD5B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85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EEA5-1786-45A4-9680-7C549F7DB891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986B-ADA1-4A39-8D43-08762BD5B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19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EEA5-1786-45A4-9680-7C549F7DB891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986B-ADA1-4A39-8D43-08762BD5B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0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EEA5-1786-45A4-9680-7C549F7DB891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986B-ADA1-4A39-8D43-08762BD5B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33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EEA5-1786-45A4-9680-7C549F7DB891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986B-ADA1-4A39-8D43-08762BD5B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68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EEA5-1786-45A4-9680-7C549F7DB891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986B-ADA1-4A39-8D43-08762BD5B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46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EEA5-1786-45A4-9680-7C549F7DB891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986B-ADA1-4A39-8D43-08762BD5B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93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EEA5-1786-45A4-9680-7C549F7DB891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986B-ADA1-4A39-8D43-08762BD5B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19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EEA5-1786-45A4-9680-7C549F7DB891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986B-ADA1-4A39-8D43-08762BD5B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9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BEEA5-1786-45A4-9680-7C549F7DB891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986B-ADA1-4A39-8D43-08762BD5B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52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BEEA5-1786-45A4-9680-7C549F7DB891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6986B-ADA1-4A39-8D43-08762BD5BE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54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027410" y="239842"/>
            <a:ext cx="2160000" cy="2160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646871" y="873948"/>
            <a:ext cx="2059457" cy="1881785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054309" y="3512695"/>
            <a:ext cx="2160000" cy="21600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731469" y="3512695"/>
            <a:ext cx="2160000" cy="2160000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85789" y="3512695"/>
            <a:ext cx="2160000" cy="216000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肘形连接符 22"/>
          <p:cNvCxnSpPr>
            <a:stCxn id="16" idx="2"/>
            <a:endCxn id="18" idx="0"/>
          </p:cNvCxnSpPr>
          <p:nvPr/>
        </p:nvCxnSpPr>
        <p:spPr>
          <a:xfrm rot="5400000">
            <a:off x="3564434" y="969718"/>
            <a:ext cx="1112853" cy="3973101"/>
          </a:xfrm>
          <a:prstGeom prst="bentConnector3">
            <a:avLst/>
          </a:prstGeom>
          <a:ln w="38100">
            <a:solidFill>
              <a:srgbClr val="67090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心形 23"/>
          <p:cNvSpPr/>
          <p:nvPr/>
        </p:nvSpPr>
        <p:spPr>
          <a:xfrm>
            <a:off x="6360981" y="3512694"/>
            <a:ext cx="2423589" cy="2340001"/>
          </a:xfrm>
          <a:prstGeom prst="hear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肘形连接符 25"/>
          <p:cNvCxnSpPr>
            <a:stCxn id="16" idx="2"/>
            <a:endCxn id="19" idx="0"/>
          </p:cNvCxnSpPr>
          <p:nvPr/>
        </p:nvCxnSpPr>
        <p:spPr>
          <a:xfrm rot="5400000">
            <a:off x="4903014" y="2308298"/>
            <a:ext cx="1112853" cy="1295941"/>
          </a:xfrm>
          <a:prstGeom prst="bentConnector3">
            <a:avLst/>
          </a:prstGeom>
          <a:ln w="38100">
            <a:solidFill>
              <a:srgbClr val="670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6" idx="3"/>
            <a:endCxn id="17" idx="1"/>
          </p:cNvCxnSpPr>
          <p:nvPr/>
        </p:nvCxnSpPr>
        <p:spPr>
          <a:xfrm>
            <a:off x="7187410" y="1319842"/>
            <a:ext cx="459461" cy="494999"/>
          </a:xfrm>
          <a:prstGeom prst="line">
            <a:avLst/>
          </a:prstGeom>
          <a:ln w="38100">
            <a:solidFill>
              <a:srgbClr val="670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6" idx="2"/>
            <a:endCxn id="21" idx="0"/>
          </p:cNvCxnSpPr>
          <p:nvPr/>
        </p:nvCxnSpPr>
        <p:spPr>
          <a:xfrm rot="16200000" flipH="1">
            <a:off x="7580173" y="927078"/>
            <a:ext cx="1112853" cy="4058379"/>
          </a:xfrm>
          <a:prstGeom prst="bentConnector3">
            <a:avLst/>
          </a:prstGeom>
          <a:ln w="38100">
            <a:solidFill>
              <a:srgbClr val="670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4" idx="0"/>
          </p:cNvCxnSpPr>
          <p:nvPr/>
        </p:nvCxnSpPr>
        <p:spPr>
          <a:xfrm rot="16200000" flipV="1">
            <a:off x="6269383" y="2794300"/>
            <a:ext cx="1141424" cy="1465363"/>
          </a:xfrm>
          <a:prstGeom prst="bentConnector2">
            <a:avLst/>
          </a:prstGeom>
          <a:ln w="38100">
            <a:solidFill>
              <a:srgbClr val="670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233110" y="5852695"/>
            <a:ext cx="180239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b="1" dirty="0" smtClean="0">
                <a:ln/>
                <a:solidFill>
                  <a:schemeClr val="accent4"/>
                </a:solidFill>
              </a:rPr>
              <a:t>Eldest Prince: Mike</a:t>
            </a:r>
            <a:endParaRPr lang="zh-CN" alt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910270" y="5852695"/>
            <a:ext cx="180239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b="1" dirty="0" smtClean="0">
                <a:ln/>
                <a:solidFill>
                  <a:schemeClr val="accent4"/>
                </a:solidFill>
              </a:rPr>
              <a:t>Second Prince: Tom</a:t>
            </a:r>
            <a:endParaRPr lang="zh-CN" alt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587430" y="5852695"/>
            <a:ext cx="2076885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b="1" dirty="0" smtClean="0">
                <a:ln/>
                <a:solidFill>
                  <a:schemeClr val="accent4"/>
                </a:solidFill>
              </a:rPr>
              <a:t>Princess: Elizabeth</a:t>
            </a:r>
            <a:endParaRPr lang="zh-CN" alt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182412" y="5852695"/>
            <a:ext cx="206337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b="1" dirty="0" smtClean="0">
                <a:ln/>
                <a:solidFill>
                  <a:schemeClr val="accent4"/>
                </a:solidFill>
              </a:rPr>
              <a:t>Youngest Prince: Ted</a:t>
            </a:r>
            <a:endParaRPr lang="zh-CN" alt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104080" y="272696"/>
            <a:ext cx="923330" cy="2159999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2400" b="1" dirty="0" smtClean="0">
                <a:ln/>
                <a:solidFill>
                  <a:schemeClr val="accent4"/>
                </a:solidFill>
              </a:rPr>
              <a:t>His Majesty King </a:t>
            </a:r>
            <a:r>
              <a:rPr lang="en-US" altLang="zh-CN" sz="2000" b="1" dirty="0" smtClean="0">
                <a:ln/>
                <a:solidFill>
                  <a:schemeClr val="accent4"/>
                </a:solidFill>
              </a:rPr>
              <a:t>Yellow</a:t>
            </a:r>
            <a:r>
              <a:rPr lang="en-US" altLang="zh-CN" sz="2400" b="1" dirty="0" smtClean="0">
                <a:ln/>
                <a:solidFill>
                  <a:schemeClr val="accent4"/>
                </a:solidFill>
              </a:rPr>
              <a:t> Ⅰ</a:t>
            </a:r>
            <a:endParaRPr lang="zh-CN" altLang="en-US" sz="2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665662" y="873948"/>
            <a:ext cx="800219" cy="2238082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zh-CN" sz="2000" b="1" dirty="0" smtClean="0">
                <a:ln/>
                <a:solidFill>
                  <a:schemeClr val="accent4"/>
                </a:solidFill>
              </a:rPr>
              <a:t>Her Majesty     Queen Black Pearl</a:t>
            </a:r>
            <a:endParaRPr lang="zh-CN" altLang="en-US" sz="20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17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DC7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25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Joan.dong</dc:creator>
  <cp:lastModifiedBy>Joan.dong</cp:lastModifiedBy>
  <cp:revision>9</cp:revision>
  <dcterms:created xsi:type="dcterms:W3CDTF">2016-07-25T02:53:41Z</dcterms:created>
  <dcterms:modified xsi:type="dcterms:W3CDTF">2016-07-25T04:16:27Z</dcterms:modified>
</cp:coreProperties>
</file>