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8" r:id="rId9"/>
    <p:sldId id="271" r:id="rId10"/>
    <p:sldId id="269" r:id="rId11"/>
    <p:sldId id="262" r:id="rId12"/>
    <p:sldId id="263" r:id="rId13"/>
    <p:sldId id="273" r:id="rId14"/>
    <p:sldId id="272" r:id="rId15"/>
    <p:sldId id="265" r:id="rId16"/>
    <p:sldId id="266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94BB-6659-4ABC-B3E5-A66B189922F3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9BD8-9620-43CD-8A7F-B40D8B86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50963"/>
            <a:ext cx="12192000" cy="2387600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 smtClean="0"/>
              <a:t>REDD Energy Disaggregation: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2799"/>
            <a:ext cx="9144000" cy="1655762"/>
          </a:xfrm>
        </p:spPr>
        <p:txBody>
          <a:bodyPr/>
          <a:lstStyle/>
          <a:p>
            <a:r>
              <a:rPr lang="en-US" dirty="0" smtClean="0"/>
              <a:t>CMSC 123 Spring ‘14 Joan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Code for FHMM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5"/>
            <a:ext cx="10515600" cy="4680504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Data_cleaner.py</a:t>
            </a:r>
          </a:p>
          <a:p>
            <a:pPr lvl="1"/>
            <a:r>
              <a:rPr lang="en-US" dirty="0" smtClean="0"/>
              <a:t>Took data in raw form, which had energy output of each device in a separate folder, and created file with aggregated data output of each house, and file with disaggregated data output for each house, with device labels</a:t>
            </a:r>
          </a:p>
          <a:p>
            <a:r>
              <a:rPr lang="en-US" dirty="0" err="1" smtClean="0"/>
              <a:t>Fhmm_pthread.c</a:t>
            </a:r>
            <a:r>
              <a:rPr lang="en-US" dirty="0" smtClean="0"/>
              <a:t>/h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pthreads</a:t>
            </a:r>
            <a:r>
              <a:rPr lang="en-US" dirty="0" smtClean="0"/>
              <a:t> to parallelize EM algorithm. File of disaggregated for a house is taken in. Create a </a:t>
            </a:r>
            <a:r>
              <a:rPr lang="en-US" dirty="0" err="1" smtClean="0"/>
              <a:t>pthread</a:t>
            </a:r>
            <a:r>
              <a:rPr lang="en-US" dirty="0" smtClean="0"/>
              <a:t> for each device. </a:t>
            </a:r>
            <a:r>
              <a:rPr lang="en-US" dirty="0" err="1" smtClean="0"/>
              <a:t>Pthreads</a:t>
            </a:r>
            <a:r>
              <a:rPr lang="en-US" dirty="0" smtClean="0"/>
              <a:t> work concurrently on building HMM for its device. The HMM parameters of each device are written to a file.</a:t>
            </a:r>
          </a:p>
          <a:p>
            <a:r>
              <a:rPr lang="en-US" dirty="0" smtClean="0"/>
              <a:t>Afamap_alg.py</a:t>
            </a:r>
          </a:p>
          <a:p>
            <a:pPr lvl="1"/>
            <a:r>
              <a:rPr lang="en-US" dirty="0" smtClean="0"/>
              <a:t>Takes in file outputted from </a:t>
            </a:r>
            <a:r>
              <a:rPr lang="en-US" dirty="0" err="1" smtClean="0"/>
              <a:t>fhmm_pthread</a:t>
            </a:r>
            <a:endParaRPr lang="en-US" dirty="0" smtClean="0"/>
          </a:p>
          <a:p>
            <a:pPr lvl="1"/>
            <a:r>
              <a:rPr lang="en-US" dirty="0" smtClean="0"/>
              <a:t>Applies modified </a:t>
            </a:r>
            <a:r>
              <a:rPr lang="en-US" dirty="0" err="1" smtClean="0"/>
              <a:t>afamap</a:t>
            </a:r>
            <a:r>
              <a:rPr lang="en-US" dirty="0" smtClean="0"/>
              <a:t> algorithm for each device HMM for training house.</a:t>
            </a:r>
          </a:p>
          <a:p>
            <a:pPr lvl="1"/>
            <a:r>
              <a:rPr lang="en-US" dirty="0" smtClean="0"/>
              <a:t>Use predicted Q to determine predicted disaggregated energy signal of each device in testing house</a:t>
            </a:r>
          </a:p>
          <a:p>
            <a:pPr lvl="1"/>
            <a:r>
              <a:rPr lang="en-US" dirty="0" smtClean="0"/>
              <a:t>Output predicted disaggregated data for testing house</a:t>
            </a:r>
          </a:p>
          <a:p>
            <a:r>
              <a:rPr lang="en-US" dirty="0" smtClean="0"/>
              <a:t>Output_compare.py</a:t>
            </a:r>
          </a:p>
          <a:p>
            <a:pPr lvl="1"/>
            <a:r>
              <a:rPr lang="en-US" dirty="0" smtClean="0"/>
              <a:t>Compares accuracy of </a:t>
            </a:r>
            <a:r>
              <a:rPr lang="en-US" dirty="0" err="1" smtClean="0"/>
              <a:t>fhmm</a:t>
            </a:r>
            <a:r>
              <a:rPr lang="en-US" dirty="0" smtClean="0"/>
              <a:t> prediction with known disaggregated output of testing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KNN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KNN algorithm takes a training set of a data and a testing set of data, and aims to determine the “tag” of the testing set of data based on the “tag” of the closest training set of data</a:t>
            </a:r>
          </a:p>
          <a:p>
            <a:r>
              <a:rPr lang="en-US" dirty="0" smtClean="0"/>
              <a:t>Compares element of testing set data with each element in training set of data, for each element of testing set</a:t>
            </a:r>
          </a:p>
          <a:p>
            <a:pPr lvl="1"/>
            <a:r>
              <a:rPr lang="en-US" dirty="0" smtClean="0"/>
              <a:t>Comparison is expressed as a distance, </a:t>
            </a:r>
            <a:r>
              <a:rPr lang="en-US" dirty="0" err="1" smtClean="0"/>
              <a:t>ie.Euclidean</a:t>
            </a:r>
            <a:endParaRPr lang="en-US" dirty="0" smtClean="0"/>
          </a:p>
          <a:p>
            <a:pPr lvl="1"/>
            <a:r>
              <a:rPr lang="en-US" dirty="0" smtClean="0"/>
              <a:t>After comparison, determine the k elements of the testing set that are closest to the element of the training set</a:t>
            </a:r>
          </a:p>
          <a:p>
            <a:pPr lvl="1"/>
            <a:r>
              <a:rPr lang="en-US" dirty="0" smtClean="0"/>
              <a:t>Determine the average/most frequent tag in the k closest elements</a:t>
            </a:r>
          </a:p>
          <a:p>
            <a:pPr lvl="1"/>
            <a:r>
              <a:rPr lang="en-US" dirty="0" smtClean="0"/>
              <a:t>Assign training set element the tag determine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KNN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Testing set is the aggregated energy output of a testing house, disaggregated information unknown</a:t>
            </a:r>
          </a:p>
          <a:p>
            <a:r>
              <a:rPr lang="en-US" dirty="0" smtClean="0"/>
              <a:t>Training set is the aggregated energy output of the other houses</a:t>
            </a:r>
          </a:p>
          <a:p>
            <a:pPr lvl="1"/>
            <a:r>
              <a:rPr lang="en-US" dirty="0" smtClean="0"/>
              <a:t>Disaggregated information for these houses known; the disaggregated information at time t is the “tag” of each corresponding aggregated output at time t</a:t>
            </a:r>
          </a:p>
          <a:p>
            <a:r>
              <a:rPr lang="en-US" dirty="0" smtClean="0"/>
              <a:t>Aggregated energy output divided into blocks of size specified by user</a:t>
            </a:r>
          </a:p>
          <a:p>
            <a:r>
              <a:rPr lang="en-US" dirty="0" smtClean="0"/>
              <a:t>Distance between testing block and training block: abs((sum of </a:t>
            </a:r>
            <a:r>
              <a:rPr lang="en-US" dirty="0" err="1" smtClean="0"/>
              <a:t>agg</a:t>
            </a:r>
            <a:r>
              <a:rPr lang="en-US" dirty="0" smtClean="0"/>
              <a:t>. Output in testing block) – (sum of </a:t>
            </a:r>
            <a:r>
              <a:rPr lang="en-US" dirty="0" err="1" smtClean="0"/>
              <a:t>agg</a:t>
            </a:r>
            <a:r>
              <a:rPr lang="en-US" dirty="0" smtClean="0"/>
              <a:t>. Output in training block))</a:t>
            </a:r>
          </a:p>
          <a:p>
            <a:r>
              <a:rPr lang="en-US" dirty="0" smtClean="0"/>
              <a:t>Testing block is assigned same disaggregated output as that of the nearest training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KNN Sample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49340" y="1893194"/>
            <a:ext cx="5669280" cy="4690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 REDUCE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init_reducer</a:t>
            </a:r>
            <a:r>
              <a:rPr lang="en-US" sz="1600" dirty="0" smtClean="0"/>
              <a:t>(self):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self.predicted_obs</a:t>
            </a:r>
            <a:r>
              <a:rPr lang="en-US" sz="1600" dirty="0" smtClean="0"/>
              <a:t> = []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create_reducer</a:t>
            </a:r>
            <a:r>
              <a:rPr lang="en-US" sz="1600" dirty="0" smtClean="0"/>
              <a:t>(self, key, value):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avg</a:t>
            </a:r>
            <a:r>
              <a:rPr lang="en-US" sz="1600" dirty="0" smtClean="0"/>
              <a:t> = 0</a:t>
            </a:r>
          </a:p>
          <a:p>
            <a:r>
              <a:rPr lang="en-US" sz="1600" dirty="0" smtClean="0"/>
              <a:t>        for k in range(1,len(</a:t>
            </a:r>
            <a:r>
              <a:rPr lang="en-US" sz="1600" dirty="0" err="1" smtClean="0"/>
              <a:t>self.line_arr</a:t>
            </a:r>
            <a:r>
              <a:rPr lang="en-US" sz="1600" dirty="0" smtClean="0"/>
              <a:t>)+2):</a:t>
            </a:r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avg</a:t>
            </a:r>
            <a:r>
              <a:rPr lang="en-US" sz="1600" dirty="0" smtClean="0"/>
              <a:t> = sum(value[k])/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self.line_arr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self.predicted_obs</a:t>
            </a:r>
            <a:r>
              <a:rPr lang="en-US" sz="1600" dirty="0" smtClean="0"/>
              <a:t>[key] = </a:t>
            </a:r>
            <a:r>
              <a:rPr lang="en-US" sz="1600" dirty="0" err="1" smtClean="0"/>
              <a:t>avg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final_reducer</a:t>
            </a:r>
            <a:r>
              <a:rPr lang="en-US" sz="1600" dirty="0" smtClean="0"/>
              <a:t>(self):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fo</a:t>
            </a:r>
            <a:r>
              <a:rPr lang="en-US" sz="1600" dirty="0" smtClean="0"/>
              <a:t> = open("</a:t>
            </a:r>
            <a:r>
              <a:rPr lang="en-US" sz="1600" dirty="0" err="1" smtClean="0"/>
              <a:t>knn_file</a:t>
            </a:r>
            <a:r>
              <a:rPr lang="en-US" sz="1600" dirty="0" smtClean="0"/>
              <a:t>/</a:t>
            </a:r>
            <a:r>
              <a:rPr lang="en-US" sz="1600" dirty="0" err="1" smtClean="0"/>
              <a:t>predicted_sequence_house_"+self.test_id+".csv</a:t>
            </a:r>
            <a:r>
              <a:rPr lang="en-US" sz="1600" dirty="0" smtClean="0"/>
              <a:t>", 'w')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fo.write</a:t>
            </a:r>
            <a:r>
              <a:rPr lang="en-US" sz="1600" dirty="0" smtClean="0"/>
              <a:t>(</a:t>
            </a:r>
            <a:r>
              <a:rPr lang="en-US" sz="1600" dirty="0" err="1" smtClean="0"/>
              <a:t>predicted_obs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fo.close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yield key, </a:t>
            </a:r>
            <a:r>
              <a:rPr lang="en-US" sz="1600" dirty="0" err="1" smtClean="0"/>
              <a:t>predicted_obs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12420" y="1893194"/>
            <a:ext cx="5669280" cy="4690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r>
              <a:rPr lang="en-US" sz="1600" b="1" dirty="0" smtClean="0"/>
              <a:t>MAP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current_min</a:t>
            </a:r>
            <a:r>
              <a:rPr lang="en-US" sz="1600" dirty="0" smtClean="0"/>
              <a:t> = sum**sum</a:t>
            </a:r>
          </a:p>
          <a:p>
            <a:r>
              <a:rPr lang="en-US" sz="1600" dirty="0" smtClean="0"/>
              <a:t>          for j in </a:t>
            </a:r>
            <a:r>
              <a:rPr lang="en-US" sz="1600" dirty="0" err="1" smtClean="0"/>
              <a:t>xrange</a:t>
            </a:r>
            <a:r>
              <a:rPr lang="en-US" sz="1600" dirty="0" smtClean="0"/>
              <a:t>(</a:t>
            </a:r>
            <a:r>
              <a:rPr lang="en-US" sz="1600" dirty="0" err="1" smtClean="0"/>
              <a:t>self.ndevices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            k =(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self.line_arr</a:t>
            </a:r>
            <a:r>
              <a:rPr lang="en-US" sz="1600" dirty="0" smtClean="0"/>
              <a:t>))</a:t>
            </a:r>
          </a:p>
          <a:p>
            <a:r>
              <a:rPr lang="en-US" sz="1600" dirty="0" smtClean="0"/>
              <a:t>            n = 0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    while </a:t>
            </a:r>
            <a:r>
              <a:rPr lang="en-US" sz="1600" dirty="0" err="1" smtClean="0"/>
              <a:t>self.test_data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][j][</a:t>
            </a:r>
            <a:r>
              <a:rPr lang="en-US" sz="1600" dirty="0" err="1" smtClean="0"/>
              <a:t>k+n</a:t>
            </a:r>
            <a:r>
              <a:rPr lang="en-US" sz="1600" dirty="0" smtClean="0"/>
              <a:t>].</a:t>
            </a:r>
            <a:r>
              <a:rPr lang="en-US" sz="1600" dirty="0" err="1" smtClean="0"/>
              <a:t>isdigit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train_sum</a:t>
            </a:r>
            <a:r>
              <a:rPr lang="en-US" sz="1600" dirty="0" smtClean="0"/>
              <a:t> = 0</a:t>
            </a:r>
          </a:p>
          <a:p>
            <a:r>
              <a:rPr lang="en-US" sz="1600" dirty="0" smtClean="0"/>
              <a:t>              for l in </a:t>
            </a:r>
            <a:r>
              <a:rPr lang="en-US" sz="1600" dirty="0" err="1" smtClean="0"/>
              <a:t>xrange</a:t>
            </a:r>
            <a:r>
              <a:rPr lang="en-US" sz="1600" dirty="0" smtClean="0"/>
              <a:t>(k):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train_sum</a:t>
            </a:r>
            <a:r>
              <a:rPr lang="en-US" sz="1600" dirty="0" smtClean="0"/>
              <a:t> += (</a:t>
            </a:r>
            <a:r>
              <a:rPr lang="en-US" sz="1600" dirty="0" err="1" smtClean="0"/>
              <a:t>self.test_data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][j][</a:t>
            </a:r>
            <a:r>
              <a:rPr lang="en-US" sz="1600" dirty="0" err="1" smtClean="0"/>
              <a:t>k+n</a:t>
            </a:r>
            <a:r>
              <a:rPr lang="en-US" sz="1600" dirty="0" smtClean="0"/>
              <a:t>])</a:t>
            </a:r>
          </a:p>
          <a:p>
            <a:r>
              <a:rPr lang="en-US" sz="1600" dirty="0" smtClean="0"/>
              <a:t>                n += 1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temp_dist</a:t>
            </a:r>
            <a:r>
              <a:rPr lang="en-US" sz="1600" dirty="0" smtClean="0"/>
              <a:t> = abs(sum - </a:t>
            </a:r>
            <a:r>
              <a:rPr lang="en-US" sz="1600" dirty="0" err="1" smtClean="0"/>
              <a:t>train_sum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      if </a:t>
            </a:r>
            <a:r>
              <a:rPr lang="en-US" sz="1600" dirty="0" err="1" smtClean="0"/>
              <a:t>temp_dist</a:t>
            </a:r>
            <a:r>
              <a:rPr lang="en-US" sz="1600" dirty="0" smtClean="0"/>
              <a:t> &lt; </a:t>
            </a:r>
            <a:r>
              <a:rPr lang="en-US" sz="1600" dirty="0" err="1" smtClean="0"/>
              <a:t>current_min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value.append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train_sum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value.append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self.test_data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][j][n-k:n+1])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current_min</a:t>
            </a:r>
            <a:r>
              <a:rPr lang="en-US" sz="1600" dirty="0" smtClean="0"/>
              <a:t> = </a:t>
            </a:r>
            <a:r>
              <a:rPr lang="en-US" sz="1600" dirty="0" err="1" smtClean="0"/>
              <a:t>temp_dist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  yield key, value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2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KNN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194"/>
            <a:ext cx="10515600" cy="4507606"/>
          </a:xfrm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Knn_file_setup.py: </a:t>
            </a:r>
          </a:p>
          <a:p>
            <a:pPr lvl="1"/>
            <a:r>
              <a:rPr lang="en-US" dirty="0" smtClean="0"/>
              <a:t>Format testing house data so that each line is of the size of a block, each element of block is aggregated energy at a time t</a:t>
            </a:r>
          </a:p>
          <a:p>
            <a:pPr lvl="1"/>
            <a:r>
              <a:rPr lang="en-US" dirty="0" smtClean="0"/>
              <a:t>Have each block repeated 5 times (five lines of the same data) so that map reduce will compare testing data block against all 5 testing houses</a:t>
            </a:r>
          </a:p>
          <a:p>
            <a:r>
              <a:rPr lang="en-US" dirty="0" smtClean="0"/>
              <a:t>Mrjob_knn.py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mrjob</a:t>
            </a:r>
            <a:r>
              <a:rPr lang="en-US" dirty="0" smtClean="0"/>
              <a:t> to write a map reduce program</a:t>
            </a:r>
          </a:p>
          <a:p>
            <a:pPr lvl="1"/>
            <a:r>
              <a:rPr lang="en-US" dirty="0" smtClean="0"/>
              <a:t>Initialization: Find aggregated output for each training house, using only devices which appear in testing house</a:t>
            </a:r>
          </a:p>
          <a:p>
            <a:pPr lvl="1"/>
            <a:r>
              <a:rPr lang="en-US" dirty="0" smtClean="0"/>
              <a:t>Mapper takes in a testing block and all the elements of the aggregated output for a house, tagged by its disaggregated </a:t>
            </a:r>
            <a:r>
              <a:rPr lang="en-US" dirty="0" err="1" smtClean="0"/>
              <a:t>ouput</a:t>
            </a:r>
            <a:r>
              <a:rPr lang="en-US" dirty="0" smtClean="0"/>
              <a:t>, output key is the testing block ID based on its chronological order, value is a list [aggregated output of k-closest neighbor, disaggregated output of k-closest neighbor]</a:t>
            </a:r>
          </a:p>
          <a:p>
            <a:pPr lvl="1"/>
            <a:r>
              <a:rPr lang="en-US" dirty="0" smtClean="0"/>
              <a:t>Reducer: each of 5 iterations of a testing block was tagged with different disaggregated output. Reducer combines different outputs into one output: the average disaggregated values of the five. </a:t>
            </a:r>
          </a:p>
          <a:p>
            <a:r>
              <a:rPr lang="en-US" dirty="0" smtClean="0"/>
              <a:t>Output_compare.py</a:t>
            </a:r>
          </a:p>
          <a:p>
            <a:pPr lvl="1"/>
            <a:r>
              <a:rPr lang="en-US" dirty="0" smtClean="0"/>
              <a:t>Takes in predicted disaggregated output and real disaggregation, and determines accuracy of prediction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013"/>
            <a:ext cx="10515600" cy="4051949"/>
          </a:xfrm>
          <a:solidFill>
            <a:schemeClr val="bg2"/>
          </a:solidFill>
        </p:spPr>
        <p:txBody>
          <a:bodyPr/>
          <a:lstStyle/>
          <a:p>
            <a:r>
              <a:rPr lang="en-US" dirty="0" err="1" smtClean="0"/>
              <a:t>Fhmm_pthread.c</a:t>
            </a:r>
            <a:r>
              <a:rPr lang="en-US" dirty="0" smtClean="0"/>
              <a:t>/h:</a:t>
            </a:r>
          </a:p>
          <a:p>
            <a:pPr lvl="1"/>
            <a:r>
              <a:rPr lang="en-US" dirty="0" err="1" smtClean="0"/>
              <a:t>Segfaults</a:t>
            </a:r>
            <a:r>
              <a:rPr lang="en-US" dirty="0" smtClean="0"/>
              <a:t> disappear, and reappear in different locations every time I run GDB</a:t>
            </a:r>
          </a:p>
          <a:p>
            <a:pPr lvl="1"/>
            <a:r>
              <a:rPr lang="en-US" dirty="0" smtClean="0"/>
              <a:t>Occurs in line: alpha[0][</a:t>
            </a:r>
            <a:r>
              <a:rPr lang="en-US" dirty="0" err="1" smtClean="0"/>
              <a:t>i</a:t>
            </a:r>
            <a:r>
              <a:rPr lang="en-US" dirty="0" smtClean="0"/>
              <a:t>] = pi[</a:t>
            </a:r>
            <a:r>
              <a:rPr lang="en-US" dirty="0" err="1" smtClean="0"/>
              <a:t>i</a:t>
            </a:r>
            <a:r>
              <a:rPr lang="en-US" dirty="0" smtClean="0"/>
              <a:t>] * B[</a:t>
            </a:r>
            <a:r>
              <a:rPr lang="en-US" dirty="0" err="1" smtClean="0"/>
              <a:t>i</a:t>
            </a:r>
            <a:r>
              <a:rPr lang="en-US" dirty="0" smtClean="0"/>
              <a:t>][(</a:t>
            </a:r>
            <a:r>
              <a:rPr lang="en-US" dirty="0" err="1" smtClean="0"/>
              <a:t>int</a:t>
            </a:r>
            <a:r>
              <a:rPr lang="en-US" dirty="0" smtClean="0"/>
              <a:t>)O[0]];</a:t>
            </a:r>
          </a:p>
          <a:p>
            <a:pPr lvl="2"/>
            <a:r>
              <a:rPr lang="en-US" dirty="0" smtClean="0"/>
              <a:t>Either B or O is unassigned, while the other is assigned memory</a:t>
            </a:r>
          </a:p>
          <a:p>
            <a:r>
              <a:rPr lang="en-US" dirty="0" smtClean="0"/>
              <a:t>Mrjob_knn.py:</a:t>
            </a:r>
          </a:p>
          <a:p>
            <a:pPr lvl="1"/>
            <a:r>
              <a:rPr lang="en-US" dirty="0" smtClean="0"/>
              <a:t>Difficulty determining syntax of inputting multiple files for </a:t>
            </a:r>
            <a:r>
              <a:rPr lang="en-US" dirty="0" err="1" smtClean="0"/>
              <a:t>mrjob</a:t>
            </a:r>
            <a:endParaRPr lang="en-US" dirty="0" smtClean="0"/>
          </a:p>
          <a:p>
            <a:pPr lvl="1"/>
            <a:r>
              <a:rPr lang="en-US" dirty="0" smtClean="0"/>
              <a:t>Need to input different files: disaggregated information for each training house, aggregated and disaggregated information for testing house</a:t>
            </a:r>
          </a:p>
          <a:p>
            <a:pPr lvl="1"/>
            <a:r>
              <a:rPr lang="en-US" dirty="0" smtClean="0"/>
              <a:t>Tried –file, reading from STDIN, writing </a:t>
            </a:r>
            <a:r>
              <a:rPr lang="en-US" dirty="0" err="1" smtClean="0"/>
              <a:t>argparse</a:t>
            </a:r>
            <a:r>
              <a:rPr lang="en-US" dirty="0" smtClean="0"/>
              <a:t>—refuses to recognize my files even though they exist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73499"/>
            <a:ext cx="10559603" cy="4103464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mathematically rigorous methods such as the AFAMAP or the Baum-Welch algorithm are difficult to </a:t>
            </a:r>
            <a:r>
              <a:rPr lang="en-US" dirty="0" smtClean="0"/>
              <a:t>parallelize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complexity is a result of the number of iterations over a complete data set, which cannot be separated into separate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each </a:t>
            </a:r>
            <a:r>
              <a:rPr lang="en-US" dirty="0"/>
              <a:t>a high degree of accuracy, as seen in </a:t>
            </a:r>
            <a:r>
              <a:rPr lang="en-US" dirty="0" smtClean="0"/>
              <a:t>REDD and AFAMAP papers, </a:t>
            </a:r>
            <a:r>
              <a:rPr lang="en-US" dirty="0"/>
              <a:t>but the time cost taken to perform the algorithms is most likely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The </a:t>
            </a:r>
            <a:r>
              <a:rPr lang="en-US" dirty="0"/>
              <a:t>KNN method that I employed makes it much easier to parallelize the tasks, but the process is not mathematically rigorous.</a:t>
            </a:r>
          </a:p>
        </p:txBody>
      </p:sp>
    </p:spTree>
    <p:extLst>
      <p:ext uri="{BB962C8B-B14F-4D97-AF65-F5344CB8AC3E}">
        <p14:creationId xmlns:p14="http://schemas.microsoft.com/office/powerpoint/2010/main" val="125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771"/>
            <a:ext cx="10515600" cy="4026191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Focus more on FHMM method, since mathematically proven as reliable method for disaggregation</a:t>
            </a:r>
          </a:p>
          <a:p>
            <a:r>
              <a:rPr lang="en-US" dirty="0" smtClean="0"/>
              <a:t>Build models using other ways to change HMMs into FHMM, and compare accuracy and time cost</a:t>
            </a:r>
          </a:p>
          <a:p>
            <a:pPr lvl="1"/>
            <a:r>
              <a:rPr lang="en-US" dirty="0" smtClean="0"/>
              <a:t>Structure mean field</a:t>
            </a:r>
          </a:p>
          <a:p>
            <a:pPr lvl="1"/>
            <a:r>
              <a:rPr lang="en-US" dirty="0" smtClean="0"/>
              <a:t>Sparse coding</a:t>
            </a:r>
          </a:p>
          <a:p>
            <a:pPr lvl="1"/>
            <a:r>
              <a:rPr lang="en-US" dirty="0" smtClean="0"/>
              <a:t>Exact Map</a:t>
            </a:r>
          </a:p>
          <a:p>
            <a:r>
              <a:rPr lang="en-US" dirty="0" smtClean="0"/>
              <a:t>Determine if/how researchers in papers parallelized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4005"/>
            <a:ext cx="12192000" cy="1325563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Energy disaggregation is the taking of an aggregate energy signal and determining the different energy contributions of the individual devices that made up the aggregate signal</a:t>
            </a:r>
          </a:p>
          <a:p>
            <a:r>
              <a:rPr lang="en-US" dirty="0" smtClean="0"/>
              <a:t>The REDD is the first publically available dataset, collected for the purpose of testing algorithms for energy disaggregation</a:t>
            </a:r>
          </a:p>
          <a:p>
            <a:pPr lvl="1"/>
            <a:r>
              <a:rPr lang="en-US" dirty="0" smtClean="0"/>
              <a:t>3GB</a:t>
            </a:r>
          </a:p>
          <a:p>
            <a:pPr lvl="1"/>
            <a:r>
              <a:rPr lang="en-US" dirty="0" smtClean="0"/>
              <a:t>6 houses</a:t>
            </a:r>
          </a:p>
          <a:p>
            <a:pPr lvl="1"/>
            <a:r>
              <a:rPr lang="en-US" dirty="0" smtClean="0"/>
              <a:t>11-26 devices per house</a:t>
            </a:r>
          </a:p>
          <a:p>
            <a:pPr lvl="1"/>
            <a:r>
              <a:rPr lang="en-US" dirty="0" smtClean="0"/>
              <a:t>Energy output and time of output recorded for each device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6094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Goal: Use the REDD dataset to compare different algorithms for disaggregating energy signal</a:t>
            </a:r>
          </a:p>
          <a:p>
            <a:r>
              <a:rPr lang="en-US" dirty="0" smtClean="0"/>
              <a:t>Considerations: Which algorithms are the most accurate? Which the most time-efficient? Which the least complex to code?</a:t>
            </a:r>
          </a:p>
          <a:p>
            <a:r>
              <a:rPr lang="en-US" dirty="0" smtClean="0"/>
              <a:t>Project design: Implement two algorithms for disaggregating REDD data and compare results against results from research papers</a:t>
            </a:r>
          </a:p>
          <a:p>
            <a:pPr lvl="1"/>
            <a:r>
              <a:rPr lang="en-US" dirty="0" smtClean="0"/>
              <a:t>FHMM algorithm</a:t>
            </a:r>
          </a:p>
          <a:p>
            <a:pPr lvl="2"/>
            <a:r>
              <a:rPr lang="en-US" dirty="0" smtClean="0"/>
              <a:t>Used python </a:t>
            </a:r>
            <a:r>
              <a:rPr lang="en-US" dirty="0" err="1" smtClean="0"/>
              <a:t>sklearn</a:t>
            </a:r>
            <a:r>
              <a:rPr lang="en-US" dirty="0" smtClean="0"/>
              <a:t> library for prototype</a:t>
            </a:r>
          </a:p>
          <a:p>
            <a:pPr lvl="2"/>
            <a:r>
              <a:rPr lang="en-US" dirty="0" smtClean="0"/>
              <a:t>Wrote out full code for algorithm from scratch for final</a:t>
            </a:r>
          </a:p>
          <a:p>
            <a:pPr lvl="1"/>
            <a:r>
              <a:rPr lang="en-US" dirty="0" smtClean="0"/>
              <a:t>KNN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FHMM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Factorial Hidden Markov Model is a variant of the Hidden Markov Model (HMM). Can be described as HMM with multiple hidden chains of states.</a:t>
            </a:r>
          </a:p>
          <a:p>
            <a:r>
              <a:rPr lang="en-US" dirty="0" smtClean="0"/>
              <a:t>HMM: considers a chain of observations as being generated by a chain of hidden states. Uses an algorithm to determine hidden states that caused a given sequence of observations.</a:t>
            </a:r>
          </a:p>
          <a:p>
            <a:r>
              <a:rPr lang="en-US" dirty="0" smtClean="0"/>
              <a:t>HMM consists of 3 matrices: A state transition matrix, B observation probability distribution, and pi initial state probability</a:t>
            </a:r>
          </a:p>
          <a:p>
            <a:r>
              <a:rPr lang="en-US" dirty="0" smtClean="0"/>
              <a:t>FHMM has all of these parts, but consider multiple chains of hidden states as being the cause of a single observation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FHMM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smtClean="0"/>
              <a:t>6 houses: Build FHMM model using 5 houses for training, then test accuracy of model using 6</a:t>
            </a:r>
            <a:r>
              <a:rPr lang="en-US" baseline="30000" dirty="0" smtClean="0"/>
              <a:t>th</a:t>
            </a:r>
            <a:r>
              <a:rPr lang="en-US" dirty="0" smtClean="0"/>
              <a:t> house</a:t>
            </a:r>
          </a:p>
          <a:p>
            <a:r>
              <a:rPr lang="en-US" dirty="0" smtClean="0"/>
              <a:t>Each house is a separate FHMM model. Predict the disaggregated output of testing house using each model, then average predictions of each model to determine final predicted output for testing house</a:t>
            </a:r>
          </a:p>
          <a:p>
            <a:r>
              <a:rPr lang="en-US" dirty="0" smtClean="0"/>
              <a:t>To build FHMM for each house, each device modelled as HMM</a:t>
            </a:r>
          </a:p>
          <a:p>
            <a:pPr lvl="1"/>
            <a:r>
              <a:rPr lang="en-US" dirty="0" smtClean="0"/>
              <a:t>Each device has one of 4 hidden states: off, partially on, mostly on, fully on</a:t>
            </a:r>
          </a:p>
          <a:p>
            <a:pPr lvl="1"/>
            <a:r>
              <a:rPr lang="en-US" dirty="0" smtClean="0"/>
              <a:t>We have data of the observed energy output of each device, but not the hidden state</a:t>
            </a:r>
          </a:p>
          <a:p>
            <a:pPr lvl="1"/>
            <a:r>
              <a:rPr lang="en-US" dirty="0" smtClean="0"/>
              <a:t>Use HMM algorithm to determine parameters of each FHMM model</a:t>
            </a:r>
          </a:p>
          <a:p>
            <a:pPr lvl="1"/>
            <a:r>
              <a:rPr lang="en-US" dirty="0" smtClean="0"/>
              <a:t>Combine HMM parameters into FHMM model for house </a:t>
            </a:r>
          </a:p>
        </p:txBody>
      </p:sp>
    </p:spTree>
    <p:extLst>
      <p:ext uri="{BB962C8B-B14F-4D97-AF65-F5344CB8AC3E}">
        <p14:creationId xmlns:p14="http://schemas.microsoft.com/office/powerpoint/2010/main" val="1732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Building HMM –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921"/>
            <a:ext cx="4373880" cy="476776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Take observed sequence (the energy output of a given device in a house)</a:t>
            </a:r>
          </a:p>
          <a:p>
            <a:pPr lvl="1"/>
            <a:r>
              <a:rPr lang="en-US" dirty="0" smtClean="0"/>
              <a:t>Determine total number of possible observations M (used discrete 450 possibilities, as seen in REDD paper)</a:t>
            </a:r>
          </a:p>
          <a:p>
            <a:pPr lvl="1"/>
            <a:r>
              <a:rPr lang="en-US" dirty="0" smtClean="0"/>
              <a:t>Determine total number of possible hidden states N (4, REDD paper)</a:t>
            </a:r>
          </a:p>
          <a:p>
            <a:r>
              <a:rPr lang="en-US" dirty="0" smtClean="0"/>
              <a:t>Initialize random numbers for A, B, pi (need to be row stochastic)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0794" y="1815921"/>
            <a:ext cx="6267826" cy="476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l[</a:t>
            </a:r>
            <a:r>
              <a:rPr lang="en-US" dirty="0" err="1" smtClean="0"/>
              <a:t>i</a:t>
            </a:r>
            <a:r>
              <a:rPr lang="en-US" dirty="0" smtClean="0"/>
              <a:t>] = (lambda*)</a:t>
            </a:r>
            <a:r>
              <a:rPr lang="en-US" dirty="0" err="1" smtClean="0"/>
              <a:t>ckMalloc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(lambda));</a:t>
            </a:r>
          </a:p>
          <a:p>
            <a:endParaRPr lang="en-US" dirty="0" smtClean="0"/>
          </a:p>
          <a:p>
            <a:r>
              <a:rPr lang="en-US" dirty="0" smtClean="0"/>
              <a:t>      l[</a:t>
            </a:r>
            <a:r>
              <a:rPr lang="en-US" dirty="0" err="1" smtClean="0"/>
              <a:t>i</a:t>
            </a:r>
            <a:r>
              <a:rPr lang="en-US" dirty="0" smtClean="0"/>
              <a:t>]-&gt;A = (double**)</a:t>
            </a:r>
            <a:r>
              <a:rPr lang="en-US" dirty="0" err="1" smtClean="0"/>
              <a:t>ckMalloc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(double)*NSTATE*NSTATE);</a:t>
            </a:r>
          </a:p>
          <a:p>
            <a:r>
              <a:rPr lang="en-US" dirty="0" smtClean="0"/>
              <a:t>      l[</a:t>
            </a:r>
            <a:r>
              <a:rPr lang="en-US" dirty="0" err="1" smtClean="0"/>
              <a:t>i</a:t>
            </a:r>
            <a:r>
              <a:rPr lang="en-US" dirty="0" smtClean="0"/>
              <a:t>]-&gt;B = (double**)</a:t>
            </a:r>
            <a:r>
              <a:rPr lang="en-US" dirty="0" err="1" smtClean="0"/>
              <a:t>ckMalloc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(double)*NSTATE*MOBSRV);</a:t>
            </a:r>
          </a:p>
          <a:p>
            <a:r>
              <a:rPr lang="en-US" dirty="0" smtClean="0"/>
              <a:t>      l[</a:t>
            </a:r>
            <a:r>
              <a:rPr lang="en-US" dirty="0" err="1" smtClean="0"/>
              <a:t>i</a:t>
            </a:r>
            <a:r>
              <a:rPr lang="en-US" dirty="0" smtClean="0"/>
              <a:t>]-&gt;pi = (double*)</a:t>
            </a:r>
            <a:r>
              <a:rPr lang="en-US" dirty="0" err="1" smtClean="0"/>
              <a:t>ckMalloc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(double)*NSTATE);</a:t>
            </a:r>
          </a:p>
          <a:p>
            <a:r>
              <a:rPr lang="en-US" dirty="0" smtClean="0"/>
              <a:t>      for (</a:t>
            </a:r>
            <a:r>
              <a:rPr lang="en-US" dirty="0" err="1" smtClean="0"/>
              <a:t>int</a:t>
            </a:r>
            <a:r>
              <a:rPr lang="en-US" dirty="0" smtClean="0"/>
              <a:t> n = 0; n &lt; NSTATE; n++) {</a:t>
            </a:r>
          </a:p>
          <a:p>
            <a:r>
              <a:rPr lang="en-US" dirty="0" smtClean="0"/>
              <a:t>        l[</a:t>
            </a:r>
            <a:r>
              <a:rPr lang="en-US" dirty="0" err="1" smtClean="0"/>
              <a:t>i</a:t>
            </a:r>
            <a:r>
              <a:rPr lang="en-US" dirty="0" smtClean="0"/>
              <a:t>]-&gt;A[n] = </a:t>
            </a:r>
            <a:r>
              <a:rPr lang="en-US" dirty="0" err="1" smtClean="0"/>
              <a:t>row_stochastic</a:t>
            </a:r>
            <a:r>
              <a:rPr lang="en-US" dirty="0" smtClean="0"/>
              <a:t>(l[</a:t>
            </a:r>
            <a:r>
              <a:rPr lang="en-US" dirty="0" err="1" smtClean="0"/>
              <a:t>i</a:t>
            </a:r>
            <a:r>
              <a:rPr lang="en-US" dirty="0" smtClean="0"/>
              <a:t>]-&gt;A[n], NSTATE);</a:t>
            </a:r>
          </a:p>
          <a:p>
            <a:r>
              <a:rPr lang="en-US" dirty="0" smtClean="0"/>
              <a:t>        l[</a:t>
            </a:r>
            <a:r>
              <a:rPr lang="en-US" dirty="0" err="1" smtClean="0"/>
              <a:t>i</a:t>
            </a:r>
            <a:r>
              <a:rPr lang="en-US" dirty="0" smtClean="0"/>
              <a:t>]-&gt;B[n] = </a:t>
            </a:r>
            <a:r>
              <a:rPr lang="en-US" dirty="0" err="1" smtClean="0"/>
              <a:t>row_stochastic</a:t>
            </a:r>
            <a:r>
              <a:rPr lang="en-US" dirty="0" smtClean="0"/>
              <a:t>(l[</a:t>
            </a:r>
            <a:r>
              <a:rPr lang="en-US" dirty="0" err="1" smtClean="0"/>
              <a:t>i</a:t>
            </a:r>
            <a:r>
              <a:rPr lang="en-US" dirty="0" smtClean="0"/>
              <a:t>]-&gt;B[n], MOBSRV);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("row stochastic %d \n", n);</a:t>
            </a:r>
          </a:p>
          <a:p>
            <a:r>
              <a:rPr lang="en-US" dirty="0" smtClean="0"/>
              <a:t>      }</a:t>
            </a:r>
          </a:p>
          <a:p>
            <a:endParaRPr lang="en-US" dirty="0" smtClean="0"/>
          </a:p>
          <a:p>
            <a:r>
              <a:rPr lang="en-US" dirty="0" smtClean="0"/>
              <a:t>      l[</a:t>
            </a:r>
            <a:r>
              <a:rPr lang="en-US" dirty="0" err="1" smtClean="0"/>
              <a:t>i</a:t>
            </a:r>
            <a:r>
              <a:rPr lang="en-US" dirty="0" smtClean="0"/>
              <a:t>]-&gt;pi = </a:t>
            </a:r>
            <a:r>
              <a:rPr lang="en-US" dirty="0" err="1" smtClean="0"/>
              <a:t>row_stochastic</a:t>
            </a:r>
            <a:r>
              <a:rPr lang="en-US" dirty="0" smtClean="0"/>
              <a:t>(l[</a:t>
            </a:r>
            <a:r>
              <a:rPr lang="en-US" dirty="0" err="1" smtClean="0"/>
              <a:t>i</a:t>
            </a:r>
            <a:r>
              <a:rPr lang="en-US" dirty="0" smtClean="0"/>
              <a:t>]-&gt;pi, NSTATE);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dt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]-&gt;l = l[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 smtClean="0"/>
              <a:t>Building HMM –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Go through an alpha pass and a beta pass to determine matrices gamma and digamma</a:t>
            </a:r>
          </a:p>
          <a:p>
            <a:r>
              <a:rPr lang="en-US" dirty="0" smtClean="0"/>
              <a:t>Use matrices gamma and digamma to recalculate the parameters A, B, pi</a:t>
            </a:r>
          </a:p>
          <a:p>
            <a:r>
              <a:rPr lang="en-US" dirty="0" smtClean="0"/>
              <a:t>Determine log probability of observing the sequence of observations of the training device given A, B, pi</a:t>
            </a:r>
          </a:p>
          <a:p>
            <a:r>
              <a:rPr lang="en-US" dirty="0" smtClean="0"/>
              <a:t>Based on max number of iterations and the log probability value, iterate these steps, or take current A, B, pi as final HMM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Transition to FHMM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FHMM cannot be calculated exactly through an algorithm such as EM because </a:t>
            </a:r>
            <a:r>
              <a:rPr lang="en-US" dirty="0" err="1" smtClean="0"/>
              <a:t>K^n</a:t>
            </a:r>
            <a:r>
              <a:rPr lang="en-US" dirty="0" smtClean="0"/>
              <a:t> states, computationally intractable</a:t>
            </a:r>
          </a:p>
          <a:p>
            <a:r>
              <a:rPr lang="en-US" dirty="0" smtClean="0"/>
              <a:t>Common method to determine FHMM: model each hidden state chain of FHMM as a separate HMM, then combine these into FHMM</a:t>
            </a:r>
          </a:p>
          <a:p>
            <a:pPr lvl="1"/>
            <a:r>
              <a:rPr lang="en-US" dirty="0" smtClean="0"/>
              <a:t>Gibbs block sampling method (REDD, 50% accuracy)</a:t>
            </a:r>
          </a:p>
          <a:p>
            <a:pPr lvl="1"/>
            <a:r>
              <a:rPr lang="en-US" b="1" dirty="0" smtClean="0"/>
              <a:t>AFAMAP Algorithm (Additive FHMM, up to 90% accurate)</a:t>
            </a:r>
          </a:p>
          <a:p>
            <a:pPr lvl="1"/>
            <a:r>
              <a:rPr lang="en-US" dirty="0" smtClean="0"/>
              <a:t>Structured Mean Field algorithm (REDD 20%, Additive FHMM 70%)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AFAMAP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5" y="1942176"/>
            <a:ext cx="3657601" cy="4669278"/>
          </a:xfrm>
        </p:spPr>
      </p:pic>
      <p:sp>
        <p:nvSpPr>
          <p:cNvPr id="5" name="Rectangle 4"/>
          <p:cNvSpPr/>
          <p:nvPr/>
        </p:nvSpPr>
        <p:spPr>
          <a:xfrm>
            <a:off x="838200" y="1944710"/>
            <a:ext cx="5631180" cy="45018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Algorithm takes in means of hidden state probabilities for each device in a training house, the aggregated observations for the testing house, and covariance and regulation parameters (omitted in my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Minimize vector of functions Q in the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Q is a set of variables </a:t>
            </a:r>
            <a:r>
              <a:rPr lang="en-US" dirty="0" err="1" smtClean="0">
                <a:solidFill>
                  <a:sysClr val="windowText" lastClr="000000"/>
                </a:solidFill>
              </a:rPr>
              <a:t>st.</a:t>
            </a:r>
            <a:r>
              <a:rPr lang="en-US" dirty="0" smtClean="0">
                <a:solidFill>
                  <a:sysClr val="windowText" lastClr="000000"/>
                </a:solidFill>
              </a:rPr>
              <a:t> Q(</a:t>
            </a:r>
            <a:r>
              <a:rPr lang="en-US" dirty="0" err="1" smtClean="0">
                <a:solidFill>
                  <a:sysClr val="windowText" lastClr="000000"/>
                </a:solidFill>
              </a:rPr>
              <a:t>xt_i</a:t>
            </a:r>
            <a:r>
              <a:rPr lang="en-US" dirty="0" smtClean="0">
                <a:solidFill>
                  <a:sysClr val="windowText" lastClr="000000"/>
                </a:solidFill>
              </a:rPr>
              <a:t>)_j = 1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xt_i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= 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Additive FHMM paper performed minimization using CPLEX solver in 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matlab</a:t>
            </a:r>
            <a:endParaRPr lang="en-US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My implementation: approximated formula in Python by guessing variables and slowly adjusting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Output: the predicted energy output of each individual HMM by using observation y = sum(</a:t>
            </a:r>
            <a:r>
              <a:rPr lang="en-US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state_mean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x Q)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1778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REDD Energy Disaggregation: Final Presentation</vt:lpstr>
      <vt:lpstr>Project Overview</vt:lpstr>
      <vt:lpstr>Project Description</vt:lpstr>
      <vt:lpstr>FHMM Overview</vt:lpstr>
      <vt:lpstr>FHMM Implementation</vt:lpstr>
      <vt:lpstr>Building HMM – Initialization </vt:lpstr>
      <vt:lpstr>Building HMM – EM Algorithm</vt:lpstr>
      <vt:lpstr>Transition to FHMM</vt:lpstr>
      <vt:lpstr>AFAMAP Algorithm</vt:lpstr>
      <vt:lpstr>Code for FHMM</vt:lpstr>
      <vt:lpstr>KNN Overview</vt:lpstr>
      <vt:lpstr>KNN Implementation</vt:lpstr>
      <vt:lpstr>KNN Sample Code</vt:lpstr>
      <vt:lpstr>KNN Code</vt:lpstr>
      <vt:lpstr>Obstacles</vt:lpstr>
      <vt:lpstr>Conclusions</vt:lpstr>
      <vt:lpstr>Going Forward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Wang</dc:creator>
  <cp:lastModifiedBy>Joan Wang</cp:lastModifiedBy>
  <cp:revision>21</cp:revision>
  <dcterms:created xsi:type="dcterms:W3CDTF">2014-06-06T01:41:36Z</dcterms:created>
  <dcterms:modified xsi:type="dcterms:W3CDTF">2014-06-06T04:12:01Z</dcterms:modified>
</cp:coreProperties>
</file>