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6" r:id="rId3"/>
    <p:sldId id="258" r:id="rId4"/>
    <p:sldId id="262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2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D64C-5A4B-4B31-BCD5-9891AFB73330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AB7A-C251-44BB-B093-5C2CE187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8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D64C-5A4B-4B31-BCD5-9891AFB73330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AB7A-C251-44BB-B093-5C2CE187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5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D64C-5A4B-4B31-BCD5-9891AFB73330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AB7A-C251-44BB-B093-5C2CE18702D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724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D64C-5A4B-4B31-BCD5-9891AFB73330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AB7A-C251-44BB-B093-5C2CE187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28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D64C-5A4B-4B31-BCD5-9891AFB73330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AB7A-C251-44BB-B093-5C2CE18702D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832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D64C-5A4B-4B31-BCD5-9891AFB73330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AB7A-C251-44BB-B093-5C2CE187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21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D64C-5A4B-4B31-BCD5-9891AFB73330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AB7A-C251-44BB-B093-5C2CE187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29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D64C-5A4B-4B31-BCD5-9891AFB73330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AB7A-C251-44BB-B093-5C2CE187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D64C-5A4B-4B31-BCD5-9891AFB73330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AB7A-C251-44BB-B093-5C2CE187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2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D64C-5A4B-4B31-BCD5-9891AFB73330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AB7A-C251-44BB-B093-5C2CE187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3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D64C-5A4B-4B31-BCD5-9891AFB73330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AB7A-C251-44BB-B093-5C2CE187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9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D64C-5A4B-4B31-BCD5-9891AFB73330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AB7A-C251-44BB-B093-5C2CE187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D64C-5A4B-4B31-BCD5-9891AFB73330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AB7A-C251-44BB-B093-5C2CE187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1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D64C-5A4B-4B31-BCD5-9891AFB73330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AB7A-C251-44BB-B093-5C2CE187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1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D64C-5A4B-4B31-BCD5-9891AFB73330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AB7A-C251-44BB-B093-5C2CE187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4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FAB7A-C251-44BB-B093-5C2CE18702D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4D64C-5A4B-4B31-BCD5-9891AFB73330}" type="datetimeFigureOut">
              <a:rPr lang="en-US" smtClean="0"/>
              <a:t>5/7/2014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4D64C-5A4B-4B31-BCD5-9891AFB73330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4FAB7A-C251-44BB-B093-5C2CE1870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REDD Energy Disaggregation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Joan Wang</a:t>
            </a:r>
          </a:p>
          <a:p>
            <a:r>
              <a:rPr lang="en-US" dirty="0" smtClean="0"/>
              <a:t>CMSC 123 Spring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2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through REDD paper on their process for disaggregating their data using FHMM</a:t>
            </a:r>
          </a:p>
          <a:p>
            <a:r>
              <a:rPr lang="en-US" dirty="0" smtClean="0"/>
              <a:t>Read through literature on Hidden Markov Models</a:t>
            </a:r>
          </a:p>
          <a:p>
            <a:pPr lvl="1"/>
            <a:r>
              <a:rPr lang="en-US" dirty="0" smtClean="0"/>
              <a:t>Baum-Welch (EM) algorithm</a:t>
            </a:r>
          </a:p>
          <a:p>
            <a:r>
              <a:rPr lang="en-US" dirty="0" smtClean="0"/>
              <a:t>Found way to convert FHMM into Hidden Markov Model form</a:t>
            </a:r>
          </a:p>
          <a:p>
            <a:r>
              <a:rPr lang="en-US" dirty="0" smtClean="0"/>
              <a:t>Found </a:t>
            </a:r>
            <a:r>
              <a:rPr lang="en-US" dirty="0" err="1" smtClean="0"/>
              <a:t>scikitlearn.hmm</a:t>
            </a:r>
            <a:r>
              <a:rPr lang="en-US" dirty="0" smtClean="0"/>
              <a:t>; library for building hmm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1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FHMM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device in a house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, we can describe its state x at time </a:t>
            </a:r>
            <a:r>
              <a:rPr lang="en-US" i="1" dirty="0" smtClean="0"/>
              <a:t>t </a:t>
            </a:r>
            <a:r>
              <a:rPr lang="en-US" dirty="0" smtClean="0"/>
              <a:t>using</a:t>
            </a:r>
            <a:r>
              <a:rPr lang="en-US" i="1" dirty="0" smtClean="0"/>
              <a:t> </a:t>
            </a:r>
            <a:r>
              <a:rPr lang="en-US" dirty="0" smtClean="0"/>
              <a:t>x(</a:t>
            </a:r>
            <a:r>
              <a:rPr lang="en-US" dirty="0" err="1" smtClean="0"/>
              <a:t>i</a:t>
            </a:r>
            <a:r>
              <a:rPr lang="en-US" dirty="0" smtClean="0"/>
              <a:t>) t ∈ {1,...,Ni} , where x is off, or one of the states of “on”.</a:t>
            </a:r>
          </a:p>
          <a:p>
            <a:r>
              <a:rPr lang="en-US" dirty="0" smtClean="0"/>
              <a:t>At each time t, the </a:t>
            </a:r>
            <a:r>
              <a:rPr lang="en-US" dirty="0" err="1" smtClean="0"/>
              <a:t>ith</a:t>
            </a:r>
            <a:r>
              <a:rPr lang="en-US" dirty="0" smtClean="0"/>
              <a:t> device will be using power y(</a:t>
            </a:r>
            <a:r>
              <a:rPr lang="en-US" dirty="0" err="1" smtClean="0"/>
              <a:t>i</a:t>
            </a:r>
            <a:r>
              <a:rPr lang="en-US" dirty="0" smtClean="0"/>
              <a:t>)t. </a:t>
            </a:r>
          </a:p>
          <a:p>
            <a:r>
              <a:rPr lang="en-US" dirty="0" smtClean="0"/>
              <a:t>We can only observe the sum of power being used for all devices at time t, or </a:t>
            </a:r>
            <a:r>
              <a:rPr lang="en-US" dirty="0" err="1" smtClean="0"/>
              <a:t>Yt</a:t>
            </a:r>
            <a:r>
              <a:rPr lang="en-US" dirty="0" smtClean="0"/>
              <a:t> = sum(y(</a:t>
            </a:r>
            <a:r>
              <a:rPr lang="en-US" dirty="0" err="1" smtClean="0"/>
              <a:t>i</a:t>
            </a:r>
            <a:r>
              <a:rPr lang="en-US" dirty="0" smtClean="0"/>
              <a:t>)t).</a:t>
            </a:r>
          </a:p>
          <a:p>
            <a:r>
              <a:rPr lang="en-US" b="1" dirty="0" smtClean="0"/>
              <a:t>So the problem is</a:t>
            </a:r>
            <a:r>
              <a:rPr lang="en-US" dirty="0" smtClean="0"/>
              <a:t>: given a series of aggregated outputs </a:t>
            </a:r>
            <a:r>
              <a:rPr lang="en-US" dirty="0" err="1" smtClean="0"/>
              <a:t>Yt</a:t>
            </a:r>
            <a:r>
              <a:rPr lang="en-US" dirty="0" smtClean="0"/>
              <a:t> from time t =1 to time t =T,  can we compute the probability of y(</a:t>
            </a:r>
            <a:r>
              <a:rPr lang="en-US" dirty="0" err="1" smtClean="0"/>
              <a:t>i</a:t>
            </a:r>
            <a:r>
              <a:rPr lang="en-US" dirty="0" smtClean="0"/>
              <a:t>)t for each device </a:t>
            </a:r>
            <a:r>
              <a:rPr lang="en-US" dirty="0" err="1" smtClean="0"/>
              <a:t>i</a:t>
            </a:r>
            <a:r>
              <a:rPr lang="en-US" dirty="0" smtClean="0"/>
              <a:t> at time t ∈ {1,...,T}?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4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FHMM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REDD method: 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procedure: Only used data from one house, built models for that one house</a:t>
            </a:r>
          </a:p>
          <a:p>
            <a:pPr lvl="1"/>
            <a:r>
              <a:rPr lang="en-US" dirty="0"/>
              <a:t>Second procedure: Trained on data from 4 houses, then tested on 5</a:t>
            </a:r>
            <a:r>
              <a:rPr lang="en-US" baseline="30000" dirty="0"/>
              <a:t>th</a:t>
            </a:r>
            <a:r>
              <a:rPr lang="en-US" dirty="0"/>
              <a:t> house.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REDD </a:t>
            </a:r>
            <a:r>
              <a:rPr lang="en-US" dirty="0" smtClean="0"/>
              <a:t>tested their results against a subsample of their data </a:t>
            </a:r>
            <a:endParaRPr lang="en-US" dirty="0" smtClean="0"/>
          </a:p>
          <a:p>
            <a:r>
              <a:rPr lang="en-US" dirty="0" smtClean="0"/>
              <a:t>REDD metric </a:t>
            </a:r>
            <a:r>
              <a:rPr lang="en-US" dirty="0" smtClean="0"/>
              <a:t>is “total energy correctly </a:t>
            </a:r>
            <a:r>
              <a:rPr lang="en-US" dirty="0" smtClean="0"/>
              <a:t>assigned. It’s </a:t>
            </a:r>
            <a:r>
              <a:rPr lang="en-US" dirty="0" smtClean="0"/>
              <a:t>1 – the sum of the difference of predicted y and actual y for all devices at all times, divided by 2*the sum of the total power Y at each time t. </a:t>
            </a:r>
          </a:p>
        </p:txBody>
      </p:sp>
    </p:spTree>
    <p:extLst>
      <p:ext uri="{BB962C8B-B14F-4D97-AF65-F5344CB8AC3E}">
        <p14:creationId xmlns:p14="http://schemas.microsoft.com/office/powerpoint/2010/main" val="21080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contains information for 6 houses, each with up to 26 devices. For the prototype, only tested 1 house (House #2).</a:t>
            </a:r>
          </a:p>
          <a:p>
            <a:r>
              <a:rPr lang="en-US" dirty="0" smtClean="0"/>
              <a:t>Data converted to CSV form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mrjob</a:t>
            </a:r>
            <a:r>
              <a:rPr lang="en-US" dirty="0" smtClean="0"/>
              <a:t> which allows for multiple-stepped jobs to build </a:t>
            </a:r>
            <a:r>
              <a:rPr lang="en-US" dirty="0" err="1" smtClean="0"/>
              <a:t>fhmm</a:t>
            </a:r>
            <a:r>
              <a:rPr lang="en-US" dirty="0" smtClean="0"/>
              <a:t> model for the 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6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the FHMM requires many nested loops, the innermost “fit” loop taking the longest. </a:t>
            </a:r>
          </a:p>
          <a:p>
            <a:pPr lvl="1"/>
            <a:r>
              <a:rPr lang="en-US" dirty="0" smtClean="0"/>
              <a:t>Hard to find way to use </a:t>
            </a:r>
            <a:r>
              <a:rPr lang="en-US" dirty="0" err="1" smtClean="0"/>
              <a:t>mapreduce</a:t>
            </a:r>
            <a:r>
              <a:rPr lang="en-US" dirty="0" smtClean="0"/>
              <a:t> to deal with nested jobs—not sure if able to nest mapper jobs</a:t>
            </a:r>
          </a:p>
          <a:p>
            <a:r>
              <a:rPr lang="en-US" dirty="0" smtClean="0"/>
              <a:t>Currently still takes 4 minutes for each HMM model to build for a device</a:t>
            </a:r>
          </a:p>
          <a:p>
            <a:pPr lvl="1"/>
            <a:r>
              <a:rPr lang="en-US" dirty="0" smtClean="0"/>
              <a:t>Due to mapper being set at an outer loop, while computationally difficult task occurs multiple times in a loop in the mapper</a:t>
            </a:r>
          </a:p>
          <a:p>
            <a:pPr lvl="1"/>
            <a:endParaRPr lang="en-US" dirty="0"/>
          </a:p>
          <a:p>
            <a:r>
              <a:rPr lang="en-US" dirty="0" err="1" smtClean="0"/>
              <a:t>Scilearn.hmm</a:t>
            </a:r>
            <a:r>
              <a:rPr lang="en-US" dirty="0" smtClean="0"/>
              <a:t> is an orphaned library, not much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3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FHMM time: try using </a:t>
            </a:r>
            <a:r>
              <a:rPr lang="en-US" dirty="0" err="1" smtClean="0"/>
              <a:t>pthreading</a:t>
            </a:r>
            <a:r>
              <a:rPr lang="en-US" dirty="0" smtClean="0"/>
              <a:t> or </a:t>
            </a:r>
            <a:r>
              <a:rPr lang="en-US" dirty="0" err="1" smtClean="0"/>
              <a:t>mpi</a:t>
            </a:r>
            <a:endParaRPr lang="en-US" dirty="0" smtClean="0"/>
          </a:p>
          <a:p>
            <a:r>
              <a:rPr lang="en-US" dirty="0" smtClean="0"/>
              <a:t>Find way to graphically show built FHMM (currently in matrix form, hard to interpret)</a:t>
            </a:r>
          </a:p>
          <a:p>
            <a:r>
              <a:rPr lang="en-US" dirty="0" smtClean="0"/>
              <a:t>Compare accuracy of FHMM with REDD results</a:t>
            </a:r>
          </a:p>
          <a:p>
            <a:r>
              <a:rPr lang="en-US" dirty="0" smtClean="0"/>
              <a:t>Build FHMM for other 4 houses; use results to predict the energy disaggregation model for the 5</a:t>
            </a:r>
            <a:r>
              <a:rPr lang="en-US" baseline="30000" dirty="0" smtClean="0"/>
              <a:t>th</a:t>
            </a:r>
            <a:r>
              <a:rPr lang="en-US" dirty="0" smtClean="0"/>
              <a:t> house</a:t>
            </a:r>
          </a:p>
          <a:p>
            <a:r>
              <a:rPr lang="en-US" dirty="0" smtClean="0"/>
              <a:t>Consider looking at sparse coding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0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6257" y="2837869"/>
            <a:ext cx="3141372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11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4906</TotalTime>
  <Words>466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REDD Energy Disaggregation</vt:lpstr>
      <vt:lpstr>Preliminary Research</vt:lpstr>
      <vt:lpstr>The FHMM Model</vt:lpstr>
      <vt:lpstr>Evaluating FHMM Results</vt:lpstr>
      <vt:lpstr>Prototype Implementation</vt:lpstr>
      <vt:lpstr>Challenges</vt:lpstr>
      <vt:lpstr>Next Steps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Wang</dc:creator>
  <cp:lastModifiedBy>Joan Wang</cp:lastModifiedBy>
  <cp:revision>19</cp:revision>
  <dcterms:created xsi:type="dcterms:W3CDTF">2014-04-29T20:33:13Z</dcterms:created>
  <dcterms:modified xsi:type="dcterms:W3CDTF">2014-05-08T20:24:51Z</dcterms:modified>
</cp:coreProperties>
</file>