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-912" y="-1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614766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8566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08459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0670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2401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03692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4079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6447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4957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5096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498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0438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2952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6763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4566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0878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>
                <a:latin typeface="Droid Serif"/>
                <a:ea typeface="Droid Serif"/>
                <a:cs typeface="Droid Serif"/>
                <a:sym typeface="Droid Serif"/>
              </a:rPr>
              <a:t>Big </a:t>
            </a:r>
            <a:r>
              <a:rPr lang="en" dirty="0" smtClean="0">
                <a:latin typeface="Droid Serif"/>
                <a:ea typeface="Droid Serif"/>
                <a:cs typeface="Droid Serif"/>
                <a:sym typeface="Droid Serif"/>
              </a:rPr>
              <a:t>Data:</a:t>
            </a:r>
            <a:r>
              <a:rPr lang="en-US" dirty="0" smtClean="0">
                <a:latin typeface="Droid Serif"/>
                <a:ea typeface="Droid Serif"/>
                <a:cs typeface="Droid Serif"/>
                <a:sym typeface="Droid Serif"/>
              </a:rPr>
              <a:t> </a:t>
            </a:r>
            <a:r>
              <a:rPr lang="en" dirty="0" smtClean="0">
                <a:latin typeface="Droid Serif"/>
                <a:ea typeface="Droid Serif"/>
                <a:cs typeface="Droid Serif"/>
                <a:sym typeface="Droid Serif"/>
              </a:rPr>
              <a:t>Energy </a:t>
            </a:r>
            <a:r>
              <a:rPr lang="en" dirty="0">
                <a:latin typeface="Droid Serif"/>
                <a:ea typeface="Droid Serif"/>
                <a:cs typeface="Droid Serif"/>
                <a:sym typeface="Droid Serif"/>
              </a:rPr>
              <a:t>Disaggregation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>
                <a:solidFill>
                  <a:schemeClr val="accent1"/>
                </a:solidFill>
                <a:latin typeface="Droid Serif"/>
                <a:ea typeface="Droid Serif"/>
                <a:cs typeface="Droid Serif"/>
                <a:sym typeface="Droid Serif"/>
              </a:rPr>
              <a:t>CMSC 123 Project Proposal</a:t>
            </a:r>
          </a:p>
          <a:p>
            <a:pPr>
              <a:buNone/>
            </a:pPr>
            <a:r>
              <a:rPr lang="en" sz="2400">
                <a:solidFill>
                  <a:schemeClr val="accent1"/>
                </a:solidFill>
                <a:latin typeface="Droid Serif"/>
                <a:ea typeface="Droid Serif"/>
                <a:cs typeface="Droid Serif"/>
                <a:sym typeface="Droid Serif"/>
              </a:rPr>
              <a:t>Terrance Liu, Anna Kim, Joan Wang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 dirty="0">
                <a:solidFill>
                  <a:schemeClr val="accent1"/>
                </a:solidFill>
              </a:rPr>
              <a:t>Final Results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576850" y="1141675"/>
            <a:ext cx="7991699" cy="356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Graphical representation of disaggregated energy models using our algorithms</a:t>
            </a:r>
          </a:p>
          <a:p>
            <a:pPr marL="457200" lvl="0" indent="-3810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Comparison of accuracy of different algorithms</a:t>
            </a:r>
          </a:p>
          <a:p>
            <a:pPr marL="457200" lvl="0" indent="-3810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Relationships between energy usage and appliance</a:t>
            </a:r>
          </a:p>
          <a:p>
            <a:pPr marL="457200" lvl="0" indent="-3810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Peak times of energy use</a:t>
            </a:r>
          </a:p>
          <a:p>
            <a:pPr marL="457200" lvl="0" indent="-3810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Implications for energy sustainability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>
                <a:solidFill>
                  <a:schemeClr val="accent1"/>
                </a:solidFill>
              </a:rPr>
              <a:t>Final Results (cont.)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7200" y="971537"/>
            <a:ext cx="6873500" cy="32004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457200" y="4338325"/>
            <a:ext cx="4638900" cy="38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Source: http://redd.csail.mit.edu/kolter-kddsust11.pdf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>
                <a:solidFill>
                  <a:schemeClr val="accent1"/>
                </a:solidFill>
              </a:rPr>
              <a:t>What we hope to learn?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How to implement different algorithms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Measure and compare the performances of the algorithms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 dirty="0">
                <a:solidFill>
                  <a:schemeClr val="accent1"/>
                </a:solidFill>
              </a:rPr>
              <a:t>Timeline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200"/>
              <a:t>April 15 – 23: Become familiar with REDD and write functions to replicate REDD results using FHMM</a:t>
            </a:r>
          </a:p>
          <a:p>
            <a:pPr marL="457200" lvl="0" indent="-3683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200"/>
              <a:t>April 24 – 30: Develop a prototype using a different algorithm that returns the disaggregated energy results for a household with at least 20% accuracy</a:t>
            </a:r>
          </a:p>
          <a:p>
            <a:pPr marL="457200" lvl="0" indent="-3683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200"/>
              <a:t>May 1 – 14: Implement techniques onto full dataset</a:t>
            </a:r>
          </a:p>
          <a:p>
            <a:pPr marL="457200" lvl="0" indent="-3683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200"/>
              <a:t>May 15 – 21: Represent data in visual/graphical way</a:t>
            </a:r>
          </a:p>
          <a:p>
            <a:pPr marL="457200" lvl="0" indent="-3683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200"/>
              <a:t>May 22 – June 3: Debug, finalize project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>
                <a:solidFill>
                  <a:schemeClr val="accent1"/>
                </a:solidFill>
              </a:rPr>
              <a:t>Additional Thoughts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Concerns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Contacting the dataset owner to gain access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Appropriate data size?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Do something similar with different data?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08000" y="1951672"/>
            <a:ext cx="8229600" cy="1364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 sz="4800" dirty="0"/>
              <a:t>Questions?</a:t>
            </a:r>
          </a:p>
          <a:p>
            <a:pPr lvl="0" algn="ctr" rtl="0">
              <a:buNone/>
            </a:pPr>
            <a:r>
              <a:rPr lang="en" dirty="0" smtClean="0"/>
              <a:t>(</a:t>
            </a:r>
            <a:r>
              <a:rPr lang="en-US" dirty="0" smtClean="0"/>
              <a:t>I</a:t>
            </a:r>
            <a:r>
              <a:rPr lang="en" dirty="0" smtClean="0"/>
              <a:t>deas</a:t>
            </a:r>
            <a:r>
              <a:rPr lang="en" dirty="0"/>
              <a:t>?)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3012700" y="1436150"/>
            <a:ext cx="36576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4662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>
                <a:solidFill>
                  <a:schemeClr val="accent1"/>
                </a:solidFill>
              </a:rPr>
              <a:t/>
            </a:r>
            <a:br>
              <a:rPr lang="en" dirty="0">
                <a:solidFill>
                  <a:schemeClr val="accent1"/>
                </a:solidFill>
              </a:rPr>
            </a:br>
            <a:r>
              <a:rPr lang="en" dirty="0" smtClean="0">
                <a:solidFill>
                  <a:schemeClr val="accent1"/>
                </a:solidFill>
              </a:rPr>
              <a:t/>
            </a:r>
            <a:br>
              <a:rPr lang="en" dirty="0" smtClean="0">
                <a:solidFill>
                  <a:schemeClr val="accent1"/>
                </a:solidFill>
              </a:rPr>
            </a:br>
            <a:r>
              <a:rPr lang="en" dirty="0" smtClean="0">
                <a:solidFill>
                  <a:schemeClr val="accent1"/>
                </a:solidFill>
              </a:rPr>
              <a:t>The </a:t>
            </a:r>
            <a:r>
              <a:rPr lang="en" dirty="0">
                <a:solidFill>
                  <a:schemeClr val="accent1"/>
                </a:solidFill>
              </a:rPr>
              <a:t>Reference Energy Disaggregation Data (REDD) Set 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32367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/>
              <a:t>Contains detailed power usage information from </a:t>
            </a:r>
            <a:r>
              <a:rPr lang="en-US" sz="2400" dirty="0" smtClean="0"/>
              <a:t>10</a:t>
            </a:r>
            <a:r>
              <a:rPr lang="en" sz="2400" dirty="0" smtClean="0"/>
              <a:t> </a:t>
            </a:r>
            <a:r>
              <a:rPr lang="en" sz="2400" dirty="0"/>
              <a:t>homes</a:t>
            </a:r>
          </a:p>
          <a:p>
            <a:pPr marL="914400" lvl="1" indent="-368300" rtl="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200" dirty="0"/>
              <a:t>Total electricity signal for each home</a:t>
            </a:r>
          </a:p>
          <a:p>
            <a:pPr marL="914400" lvl="1" indent="-368300" rtl="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200" dirty="0"/>
              <a:t>Up to 24 circuits, labeled by appliance type</a:t>
            </a:r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/>
              <a:t>Disaggregation - separate an aggregate electricity signal into its component appliance contributions</a:t>
            </a:r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/>
              <a:t>Compiled for research purposes by J. Zico Kolter and Matthew J. Johnson, researchers at MIT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>
                <a:solidFill>
                  <a:schemeClr val="accent1"/>
                </a:solidFill>
              </a:rPr>
              <a:t>REDD (cont.)</a:t>
            </a:r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10 monitored homes in Boston area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119 days of data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Over a terabyte of raw data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Waiting for reply to access/verify dataset size</a:t>
            </a:r>
          </a:p>
          <a:p>
            <a:endParaRPr lang="en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>
                <a:solidFill>
                  <a:schemeClr val="accent1"/>
                </a:solidFill>
              </a:rPr>
              <a:t>REDD (cont.)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063378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Low Frequency Dataset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~1HZ readings for entire home and circuits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Logged every 1 sec for mains and 3 sec for circuits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Format: device category label, time, wattage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High Frequency Dataset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group current/volume waveforms</a:t>
            </a:r>
          </a:p>
          <a:p>
            <a:pPr marL="914400" lvl="1" indent="-3810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Format: time, cycle count, value of waveform (amps or volts)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>
                <a:solidFill>
                  <a:schemeClr val="accent1"/>
                </a:solidFill>
              </a:rPr>
              <a:t>Research Questions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13347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What’s the best method to disaggregate the energy information from REDD? Can we beat the 50% accuracy reached by REDD?</a:t>
            </a:r>
          </a:p>
          <a:p>
            <a:pPr marL="914400" lvl="1" indent="-381000" rtl="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400" dirty="0"/>
              <a:t>Studies show that having the disaggregated data helps households maximize energy conservation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What does our disaggregation model tell us about energy use in US households?</a:t>
            </a:r>
          </a:p>
          <a:p>
            <a:endParaRPr lang="en" dirty="0"/>
          </a:p>
          <a:p>
            <a:endParaRPr lang="en" dirty="0"/>
          </a:p>
          <a:p>
            <a:endParaRPr lang="en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>
                <a:solidFill>
                  <a:schemeClr val="accent1"/>
                </a:solidFill>
              </a:rPr>
              <a:t>Exploration Method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937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600"/>
              <a:t>Research literature on energy disaggregation </a:t>
            </a:r>
          </a:p>
          <a:p>
            <a:pPr marL="457200" lvl="0" indent="-3937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600"/>
              <a:t>Replicate modelling method used in REDD paper</a:t>
            </a:r>
          </a:p>
          <a:p>
            <a:pPr marL="457200" lvl="0" indent="-3937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600"/>
              <a:t>Test algorithms not used in REDD by using 5 houses for training data, 5 houses for testing</a:t>
            </a:r>
          </a:p>
          <a:p>
            <a:pPr marL="457200" lvl="0" indent="-3937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600"/>
              <a:t>Graphically represent accuracy of different methods</a:t>
            </a:r>
          </a:p>
          <a:p>
            <a:pPr marL="457200" lvl="0" indent="-3937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600"/>
              <a:t>Accuracy based on true categories provided by REDD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>
                <a:solidFill>
                  <a:schemeClr val="accent1"/>
                </a:solidFill>
              </a:rPr>
              <a:t>Models used by REDD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Factorial Hidden Markov Model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Used in REDD paper, reached 50% accuracy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Given an aggregate power recorded, infer the probability of the power used by each device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Simple mean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baseline performance</a:t>
            </a:r>
          </a:p>
          <a:p>
            <a:pPr marL="914400" lvl="1" indent="-3810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reached ~25% accuracy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 dirty="0">
                <a:solidFill>
                  <a:schemeClr val="accent1"/>
                </a:solidFill>
              </a:rPr>
              <a:t>Possible Algorithms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K-nearest neighbors (plurality)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Clustering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k-means 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parametric Bayesian clustering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Sparse coding algorithm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>
                <a:solidFill>
                  <a:schemeClr val="accent1"/>
                </a:solidFill>
              </a:rPr>
              <a:t>Ideal Result of First Prototype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For our first model, the FHMM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hope for ~50% accuracy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00000"/>
                </a:solidFill>
              </a:rPr>
              <a:t>Additional models</a:t>
            </a:r>
          </a:p>
          <a:p>
            <a:pPr marL="914400" lvl="1" indent="-3810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</a:rPr>
              <a:t>hope to reach at least 25% accuracy (Simple mean)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</TotalTime>
  <Words>502</Words>
  <Application>Microsoft Macintosh PowerPoint</Application>
  <PresentationFormat>On-screen Show (16:9)</PresentationFormat>
  <Paragraphs>75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Custom Theme</vt:lpstr>
      <vt:lpstr>Big Data: Energy Disaggregation</vt:lpstr>
      <vt:lpstr>  The Reference Energy Disaggregation Data (REDD) Set </vt:lpstr>
      <vt:lpstr>REDD (cont.)</vt:lpstr>
      <vt:lpstr>REDD (cont.)</vt:lpstr>
      <vt:lpstr>Research Questions</vt:lpstr>
      <vt:lpstr>Exploration Method</vt:lpstr>
      <vt:lpstr>Models used by REDD</vt:lpstr>
      <vt:lpstr>Possible Algorithms</vt:lpstr>
      <vt:lpstr>Ideal Result of First Prototype</vt:lpstr>
      <vt:lpstr>Final Results</vt:lpstr>
      <vt:lpstr>Final Results (cont.)</vt:lpstr>
      <vt:lpstr>What we hope to learn?</vt:lpstr>
      <vt:lpstr>Timeline</vt:lpstr>
      <vt:lpstr>Additional Thoughts</vt:lpstr>
      <vt:lpstr>Questions? (Ideas?)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Data: REDD Energy Disaggregation</dc:title>
  <cp:lastModifiedBy>Anna Kim</cp:lastModifiedBy>
  <cp:revision>3</cp:revision>
  <dcterms:modified xsi:type="dcterms:W3CDTF">2014-04-17T22:02:51Z</dcterms:modified>
</cp:coreProperties>
</file>