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2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AC5C-14E9-45D8-B6B5-6D4B4F009C37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24AA5-9FFB-4076-A408-ED272A808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jsu.edu/faculty/stamp/RUA/HMM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510463"/>
          </a:xfrm>
        </p:spPr>
        <p:txBody>
          <a:bodyPr>
            <a:normAutofit/>
          </a:bodyPr>
          <a:lstStyle/>
          <a:p>
            <a:r>
              <a:rPr lang="en-US" dirty="0" smtClean="0"/>
              <a:t>An HMM is a model lambda = (A, B, pi), where A is matrix of state transition probabilities, B is a matrix of observation </a:t>
            </a:r>
            <a:r>
              <a:rPr lang="en-US" dirty="0" err="1" smtClean="0"/>
              <a:t>probilities</a:t>
            </a:r>
            <a:r>
              <a:rPr lang="en-US" dirty="0" smtClean="0"/>
              <a:t>, and pi is a matrix of initial state probabilities. </a:t>
            </a:r>
          </a:p>
          <a:p>
            <a:r>
              <a:rPr lang="en-US" dirty="0" smtClean="0"/>
              <a:t>We need sequential Data from time t = 1, …, T, generated by a hidden state, </a:t>
            </a:r>
            <a:r>
              <a:rPr lang="en-US" dirty="0" err="1" smtClean="0"/>
              <a:t>st.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Our sequential data is </a:t>
            </a:r>
            <a:r>
              <a:rPr lang="en-US" dirty="0" err="1" smtClean="0"/>
              <a:t>Yt</a:t>
            </a:r>
            <a:r>
              <a:rPr lang="en-US" dirty="0" smtClean="0"/>
              <a:t>, the (aggregate) power signal from a house at time t, generated by a hidden state </a:t>
            </a:r>
            <a:r>
              <a:rPr lang="en-US" dirty="0" err="1" smtClean="0"/>
              <a:t>xt</a:t>
            </a:r>
            <a:r>
              <a:rPr lang="en-US" dirty="0" smtClean="0"/>
              <a:t> (the on or off state of a device).</a:t>
            </a:r>
          </a:p>
          <a:p>
            <a:r>
              <a:rPr lang="en-US" dirty="0" smtClean="0"/>
              <a:t>The underlying states follow a </a:t>
            </a:r>
            <a:r>
              <a:rPr lang="en-US" dirty="0" err="1" smtClean="0"/>
              <a:t>markov</a:t>
            </a:r>
            <a:r>
              <a:rPr lang="en-US" dirty="0" smtClean="0"/>
              <a:t> chain: the probability of x(t+1) is only dependent on x(t). </a:t>
            </a:r>
          </a:p>
          <a:p>
            <a:r>
              <a:rPr lang="en-US" dirty="0" smtClean="0"/>
              <a:t>Notation: M is total number of states. A(k, l) is probability state x(t+1) = l given that state x(t) = k. pi(k) is initial probabilities of states for state 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9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generation of Y(t) given a state 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project,we</a:t>
            </a:r>
            <a:r>
              <a:rPr lang="en-US" dirty="0" smtClean="0"/>
              <a:t> assume that the probability law of Y given state k is continuous, specified by </a:t>
            </a:r>
            <a:r>
              <a:rPr lang="en-US" dirty="0" err="1" smtClean="0"/>
              <a:t>bk</a:t>
            </a:r>
            <a:r>
              <a:rPr lang="en-US" dirty="0" smtClean="0"/>
              <a:t>(y). (see </a:t>
            </a:r>
            <a:r>
              <a:rPr lang="en-US" dirty="0" err="1" smtClean="0"/>
              <a:t>jiali</a:t>
            </a:r>
            <a:r>
              <a:rPr lang="en-US" dirty="0" smtClean="0"/>
              <a:t> slides)</a:t>
            </a:r>
          </a:p>
          <a:p>
            <a:endParaRPr lang="en-US" dirty="0"/>
          </a:p>
          <a:p>
            <a:r>
              <a:rPr lang="en-US" dirty="0" smtClean="0"/>
              <a:t>So to find the probability of Y and </a:t>
            </a:r>
            <a:r>
              <a:rPr lang="en-US" dirty="0"/>
              <a:t>x</a:t>
            </a:r>
            <a:r>
              <a:rPr lang="en-US" dirty="0" smtClean="0"/>
              <a:t> occurring, or P(Y, x) = P(x)P(</a:t>
            </a:r>
            <a:r>
              <a:rPr lang="en-US" dirty="0" err="1" smtClean="0"/>
              <a:t>Y|x</a:t>
            </a:r>
            <a:r>
              <a:rPr lang="en-US" dirty="0" smtClean="0"/>
              <a:t>) = long formula specified in slides.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9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given a sequence Y(t) for t = 1, .., T. From this sequence, we want to know the most likely state sequence x(t) for t = 1, …T.</a:t>
            </a:r>
          </a:p>
          <a:p>
            <a:r>
              <a:rPr lang="en-US" dirty="0" smtClean="0"/>
              <a:t>We need to know the initial probabilities of each state, and the probability of a state given a past state. (How do we do this?) [Matrix A]</a:t>
            </a:r>
          </a:p>
          <a:p>
            <a:r>
              <a:rPr lang="en-US" dirty="0" smtClean="0"/>
              <a:t>We need to know the probability of each observation Y (can we derive this using the Gaussian formula and the data we have). [Matrix B]</a:t>
            </a:r>
          </a:p>
          <a:p>
            <a:r>
              <a:rPr lang="en-US" dirty="0" smtClean="0"/>
              <a:t>We need to know the probability of starting in a state x. (where do we get this). [Matrix pi]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solution/</a:t>
            </a:r>
            <a:r>
              <a:rPr lang="en-US" dirty="0" err="1" smtClean="0"/>
              <a:t>pseudocode</a:t>
            </a:r>
            <a:r>
              <a:rPr lang="en-US" dirty="0" smtClean="0"/>
              <a:t> for Problem 3 here. It could give some pointers. </a:t>
            </a:r>
            <a:r>
              <a:rPr lang="en-US" dirty="0" smtClean="0">
                <a:hlinkClick r:id="rId2"/>
              </a:rPr>
              <a:t>http://www.cs.sjsu.edu/faculty/stamp/RUA/HMM.pdf</a:t>
            </a:r>
            <a:endParaRPr lang="en-US" dirty="0" smtClean="0"/>
          </a:p>
          <a:p>
            <a:r>
              <a:rPr lang="en-US" dirty="0" smtClean="0"/>
              <a:t>Problem 3 is about finding the best HMM to the observed data. The steps seem to be </a:t>
            </a:r>
          </a:p>
          <a:p>
            <a:pPr lvl="1"/>
            <a:r>
              <a:rPr lang="en-US" dirty="0" smtClean="0"/>
              <a:t>Initialize a lambda = (A, B, pi)</a:t>
            </a:r>
          </a:p>
          <a:p>
            <a:pPr lvl="1"/>
            <a:r>
              <a:rPr lang="en-US" dirty="0" smtClean="0"/>
              <a:t>Compute 4 variables alpha, beta, gamma(I, j), and gamma(</a:t>
            </a:r>
            <a:r>
              <a:rPr lang="en-US" dirty="0" err="1" smtClean="0"/>
              <a:t>i</a:t>
            </a:r>
            <a:r>
              <a:rPr lang="en-US" dirty="0" smtClean="0"/>
              <a:t>) [see paper]</a:t>
            </a:r>
          </a:p>
          <a:p>
            <a:pPr lvl="1"/>
            <a:r>
              <a:rPr lang="en-US" dirty="0" smtClean="0"/>
              <a:t>Re-estimate the model lambda based on these variables.</a:t>
            </a:r>
          </a:p>
          <a:p>
            <a:pPr lvl="1"/>
            <a:r>
              <a:rPr lang="en-US" dirty="0" smtClean="0"/>
              <a:t>If P(</a:t>
            </a:r>
            <a:r>
              <a:rPr lang="en-US" dirty="0" err="1" smtClean="0"/>
              <a:t>O|lambda</a:t>
            </a:r>
            <a:r>
              <a:rPr lang="en-US" dirty="0" smtClean="0"/>
              <a:t>) increases, repeat the process (recomputed 4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P(</a:t>
            </a:r>
            <a:r>
              <a:rPr lang="en-US" dirty="0" err="1" smtClean="0"/>
              <a:t>O|lambda</a:t>
            </a:r>
            <a:r>
              <a:rPr lang="en-US" dirty="0" smtClean="0"/>
              <a:t>) does not increase, or you’ve reached the max number of iterations, stop.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3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454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Hidden Markov Model Interpretation</vt:lpstr>
      <vt:lpstr>Model Setup</vt:lpstr>
      <vt:lpstr>The generation of Y(t) given a state k.</vt:lpstr>
      <vt:lpstr>Our Application</vt:lpstr>
      <vt:lpstr>Some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Wang</dc:creator>
  <cp:lastModifiedBy>Joan Wang</cp:lastModifiedBy>
  <cp:revision>7</cp:revision>
  <dcterms:created xsi:type="dcterms:W3CDTF">2014-05-03T02:50:42Z</dcterms:created>
  <dcterms:modified xsi:type="dcterms:W3CDTF">2014-05-03T03:46:17Z</dcterms:modified>
</cp:coreProperties>
</file>