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966E-C391-46DE-6DDB-8C04DD41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6A7E3-A20E-E670-E56D-AD0D3792F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DA4F-D205-8BD2-B220-79CB4C75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268C-BBF7-337E-58DD-4EE0E3F4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1FA6-D93D-5DE0-A2B4-F4F42D7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5626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E405-8AFC-6BD3-A054-739A3921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15450-36D4-12A3-596C-C9C04203B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EDB3-9D9E-89BB-EA50-6C077B2C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6881-F061-140A-6787-D68A52B3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6C3E-5BA1-EE5E-92EC-7E3B5EB8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155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F5DF3-A13F-9B44-E33D-25BD0229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9DE79-61AE-3CB7-EABE-5ABE6F314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EE464-BB30-3388-FA60-BC8B0BF0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00DD-D5B7-21CB-35D6-6F614DDF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57E8-6A48-20D8-BAF1-5BF5CBEF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529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CE6C-80C0-A824-A16E-C3EC482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997E-33BD-5CBD-9D7A-6AF90981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211C5-596E-DFE4-6D18-50973073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0924-C364-EA0C-8399-467924F7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7FF9-A72B-A683-2820-2F164BA7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411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DBD-458E-39BF-2E19-D9A6DD0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A9F0E-BD96-6008-705B-B5A2E06C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C8EA-9AF5-0E12-E31E-6AF22AA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A442-0E94-95B6-C5CD-A2C76B74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07E6-EFE4-3C78-3E55-F306D67A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05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FDED-0F09-8C32-24FA-26C69F63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6194-A4AA-FA69-21DE-DF32C684A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0892-0306-E238-A93B-D009D5C8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6702-AF6C-8C89-DAAA-0D722A28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9283-05F1-99A4-5F12-F818D384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1759-DC4C-6219-3BDE-4BD3EE0F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60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4C3-8194-A0A5-F802-0AD5D08B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7B8E5-0546-FB51-241B-37E49EC9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3A6B4-7699-4C99-8A5F-739146D8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2919-3255-F6FD-EEB7-29B810591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50EE2-1A2E-1175-B80E-2AEC5EBFE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9D248-C694-5DBC-FC84-FCB7CFFA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11948-AB25-AD9C-B56B-874F8689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EC5C0-0057-94F3-7FEF-A6C91FF8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8202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F7A-E3C1-0DB3-4FB1-8CCC7F90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81E98-6DB9-B1AF-00D8-BCDA7ECD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E14DA-41E5-9812-2E08-F368CD02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48696-8C6B-33A5-FBD6-65FBA7F6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49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51CE2-FB68-A310-CFFF-791FB7AC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B3861-9735-C73A-4DD4-B4FA4EC8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DEC77-1448-33D7-6A83-B12B3B68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09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8B4B-0BD2-6E6C-1763-F41F2FDB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284A-370E-2B79-B774-728A7176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92069-D579-5C4B-2AF0-1D241CA25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1C28-7835-B8B2-4DAB-5F522C75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06A61-58A8-FB13-2614-A9035A8D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4B53-9825-5E2F-F7E8-C6894B93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6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35EE-56A8-F608-CBB8-0A257610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96025-61CF-297A-1AEC-5497083E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18A75-CB24-6A54-BD15-3E9AC286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72006-25DD-1FE2-3C77-04E9AFD9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4323-89C3-9372-C822-0039D14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E394-8B84-CF35-7F92-49DC86D9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578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E343B-DD69-1555-BE40-F4AB09CF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2E42-39BD-D245-35EF-8270039C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D9CA-7AAC-31EC-58AB-7F8A3CDC2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A88C-70F5-4148-B423-D13F01AEBE2E}" type="datetimeFigureOut">
              <a:rPr lang="en-PT" smtClean="0"/>
              <a:t>28/05/2022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FB34-E6B7-8245-2BFE-2178B6413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E8C-2314-0833-8336-F852D1F7A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0BF4-6CE3-2443-9BF3-C0ED2CDD94A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0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C80A0E8-748C-070D-93D8-3456049D4534}"/>
              </a:ext>
            </a:extLst>
          </p:cNvPr>
          <p:cNvSpPr/>
          <p:nvPr/>
        </p:nvSpPr>
        <p:spPr>
          <a:xfrm>
            <a:off x="7333578" y="500230"/>
            <a:ext cx="3177988" cy="5518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79CAE37-C46E-0974-65FB-298FC4A7CF58}"/>
              </a:ext>
            </a:extLst>
          </p:cNvPr>
          <p:cNvSpPr/>
          <p:nvPr/>
        </p:nvSpPr>
        <p:spPr>
          <a:xfrm>
            <a:off x="4091023" y="462578"/>
            <a:ext cx="3177988" cy="55186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66FFF-31BB-92FF-C91B-7D0F4F41E022}"/>
              </a:ext>
            </a:extLst>
          </p:cNvPr>
          <p:cNvSpPr/>
          <p:nvPr/>
        </p:nvSpPr>
        <p:spPr>
          <a:xfrm>
            <a:off x="828340" y="462579"/>
            <a:ext cx="3177988" cy="55186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608BB4-F58F-24DA-7864-C60F31F37A87}"/>
              </a:ext>
            </a:extLst>
          </p:cNvPr>
          <p:cNvSpPr/>
          <p:nvPr/>
        </p:nvSpPr>
        <p:spPr>
          <a:xfrm>
            <a:off x="1555376" y="1290919"/>
            <a:ext cx="2138978" cy="4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Load DICOM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A493E6-BA1E-224B-A7B9-F88CBE884F29}"/>
              </a:ext>
            </a:extLst>
          </p:cNvPr>
          <p:cNvSpPr/>
          <p:nvPr/>
        </p:nvSpPr>
        <p:spPr>
          <a:xfrm>
            <a:off x="1555376" y="2441986"/>
            <a:ext cx="2140772" cy="4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Retrieve X-RayImage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D9A739-1D0F-74AD-47ED-88B8A25B0495}"/>
              </a:ext>
            </a:extLst>
          </p:cNvPr>
          <p:cNvSpPr/>
          <p:nvPr/>
        </p:nvSpPr>
        <p:spPr>
          <a:xfrm>
            <a:off x="1019285" y="742279"/>
            <a:ext cx="2138979" cy="4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For each DICOM file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F2F05D-55B6-074A-04F0-F7AF286EDC33}"/>
              </a:ext>
            </a:extLst>
          </p:cNvPr>
          <p:cNvSpPr/>
          <p:nvPr/>
        </p:nvSpPr>
        <p:spPr>
          <a:xfrm>
            <a:off x="1587649" y="3044414"/>
            <a:ext cx="2140772" cy="4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Preprocess Image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E05694-46EC-3D9B-2317-00D37BB6B086}"/>
              </a:ext>
            </a:extLst>
          </p:cNvPr>
          <p:cNvCxnSpPr>
            <a:cxnSpLocks/>
          </p:cNvCxnSpPr>
          <p:nvPr/>
        </p:nvCxnSpPr>
        <p:spPr>
          <a:xfrm>
            <a:off x="4195482" y="2807745"/>
            <a:ext cx="39803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79B341-B49E-E11F-5697-29EC04D616D3}"/>
              </a:ext>
            </a:extLst>
          </p:cNvPr>
          <p:cNvSpPr/>
          <p:nvPr/>
        </p:nvSpPr>
        <p:spPr>
          <a:xfrm>
            <a:off x="4776395" y="3022899"/>
            <a:ext cx="2140772" cy="473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Load CNN Model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47D9CFF-B6F7-1414-BAD0-2503FC546110}"/>
              </a:ext>
            </a:extLst>
          </p:cNvPr>
          <p:cNvSpPr/>
          <p:nvPr/>
        </p:nvSpPr>
        <p:spPr>
          <a:xfrm>
            <a:off x="4776395" y="3637878"/>
            <a:ext cx="2140772" cy="473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Compile CNN Model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4AC9176-5391-52EA-1FE7-F3BDF70A33FF}"/>
              </a:ext>
            </a:extLst>
          </p:cNvPr>
          <p:cNvSpPr/>
          <p:nvPr/>
        </p:nvSpPr>
        <p:spPr>
          <a:xfrm>
            <a:off x="4776395" y="4252857"/>
            <a:ext cx="2140772" cy="473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Predict Pneumonia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575BF3-87DC-2573-1F1F-23F41C30BB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917167" y="4489525"/>
            <a:ext cx="925157" cy="7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5788B6-7A27-88F5-A739-D94213EFBB8B}"/>
              </a:ext>
            </a:extLst>
          </p:cNvPr>
          <p:cNvSpPr/>
          <p:nvPr/>
        </p:nvSpPr>
        <p:spPr>
          <a:xfrm>
            <a:off x="7831567" y="4260029"/>
            <a:ext cx="2140772" cy="4733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Display Image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3162ED1-9808-60E2-CD66-EF5EBA41955B}"/>
              </a:ext>
            </a:extLst>
          </p:cNvPr>
          <p:cNvSpPr/>
          <p:nvPr/>
        </p:nvSpPr>
        <p:spPr>
          <a:xfrm>
            <a:off x="7831567" y="4882180"/>
            <a:ext cx="2140772" cy="4733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Display Prediction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600EF6-01EA-083C-D34B-20E5B80BEF1B}"/>
              </a:ext>
            </a:extLst>
          </p:cNvPr>
          <p:cNvSpPr/>
          <p:nvPr/>
        </p:nvSpPr>
        <p:spPr>
          <a:xfrm>
            <a:off x="8280271" y="2331720"/>
            <a:ext cx="1065007" cy="106500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Exit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E8AE0D-4212-22A2-1230-75C9ADB68E0E}"/>
              </a:ext>
            </a:extLst>
          </p:cNvPr>
          <p:cNvCxnSpPr>
            <a:cxnSpLocks/>
          </p:cNvCxnSpPr>
          <p:nvPr/>
        </p:nvCxnSpPr>
        <p:spPr>
          <a:xfrm>
            <a:off x="3694354" y="3259567"/>
            <a:ext cx="10820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BF2F1A-728C-7AA9-0B91-5D42B216EA6E}"/>
              </a:ext>
            </a:extLst>
          </p:cNvPr>
          <p:cNvCxnSpPr>
            <a:cxnSpLocks/>
          </p:cNvCxnSpPr>
          <p:nvPr/>
        </p:nvCxnSpPr>
        <p:spPr>
          <a:xfrm>
            <a:off x="4195482" y="2776356"/>
            <a:ext cx="0" cy="483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3CD773-1864-4F80-0242-FAC368319AE7}"/>
              </a:ext>
            </a:extLst>
          </p:cNvPr>
          <p:cNvSpPr txBox="1"/>
          <p:nvPr/>
        </p:nvSpPr>
        <p:spPr>
          <a:xfrm>
            <a:off x="4483087" y="2407024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In case image is incorrect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F2B689B-749D-3B45-D75D-558C94F1EFF7}"/>
              </a:ext>
            </a:extLst>
          </p:cNvPr>
          <p:cNvSpPr/>
          <p:nvPr/>
        </p:nvSpPr>
        <p:spPr>
          <a:xfrm>
            <a:off x="1555376" y="1861073"/>
            <a:ext cx="2138978" cy="4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Check DICOM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37310D-A477-CE18-62B9-926D4BC18B8E}"/>
              </a:ext>
            </a:extLst>
          </p:cNvPr>
          <p:cNvCxnSpPr>
            <a:cxnSpLocks/>
          </p:cNvCxnSpPr>
          <p:nvPr/>
        </p:nvCxnSpPr>
        <p:spPr>
          <a:xfrm>
            <a:off x="8793520" y="2097741"/>
            <a:ext cx="0" cy="4518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B816F6-E282-3FE1-BC63-DF1A5E9539D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694354" y="2097741"/>
            <a:ext cx="51184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94D753-019D-919A-7838-9F227759F81A}"/>
              </a:ext>
            </a:extLst>
          </p:cNvPr>
          <p:cNvSpPr txBox="1"/>
          <p:nvPr/>
        </p:nvSpPr>
        <p:spPr>
          <a:xfrm>
            <a:off x="4450814" y="1653989"/>
            <a:ext cx="264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In case DICOM is incorrect</a:t>
            </a:r>
          </a:p>
        </p:txBody>
      </p:sp>
    </p:spTree>
    <p:extLst>
      <p:ext uri="{BB962C8B-B14F-4D97-AF65-F5344CB8AC3E}">
        <p14:creationId xmlns:p14="http://schemas.microsoft.com/office/powerpoint/2010/main" val="144475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2022-05-28T21:27:44Z</dcterms:created>
  <dcterms:modified xsi:type="dcterms:W3CDTF">2022-05-28T22:11:52Z</dcterms:modified>
</cp:coreProperties>
</file>