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oliveiras.com.br/posts/como-funciona-um-programa-de-computad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me.usp.br/~fmario/mac2166/intro.html#:~:text=Para%20que%20um%20programa%20seja,desviado%20por%20instru%C3%A7%C3%B5es%20como%20jm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60059" cy="10287000"/>
          </a:xfrm>
          <a:custGeom>
            <a:avLst/>
            <a:gdLst/>
            <a:ahLst/>
            <a:cxnLst/>
            <a:rect l="l" t="t" r="r" b="b"/>
            <a:pathLst>
              <a:path w="18360059" h="10287000">
                <a:moveTo>
                  <a:pt x="0" y="0"/>
                </a:moveTo>
                <a:lnTo>
                  <a:pt x="18360059" y="0"/>
                </a:lnTo>
                <a:lnTo>
                  <a:pt x="183600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3763645"/>
            <a:ext cx="18288000" cy="2574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EXECUÇÃO INTERNA DE UM PROGRAMA NO COMPUTADOR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60059" cy="10287000"/>
          </a:xfrm>
          <a:custGeom>
            <a:avLst/>
            <a:gdLst/>
            <a:ahLst/>
            <a:cxnLst/>
            <a:rect l="l" t="t" r="r" b="b"/>
            <a:pathLst>
              <a:path w="18360059" h="10287000">
                <a:moveTo>
                  <a:pt x="0" y="0"/>
                </a:moveTo>
                <a:lnTo>
                  <a:pt x="18360059" y="0"/>
                </a:lnTo>
                <a:lnTo>
                  <a:pt x="183600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335000" y="6343896"/>
            <a:ext cx="4781669" cy="2742707"/>
            <a:chOff x="0" y="0"/>
            <a:chExt cx="7981950" cy="4578350"/>
          </a:xfrm>
        </p:grpSpPr>
        <p:sp>
          <p:nvSpPr>
            <p:cNvPr id="7" name="Freeform 7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FFE2DE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E6C3BE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C3BE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t="-27854" b="-31931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1656256" y="2214326"/>
            <a:ext cx="14975488" cy="125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FINALIZAÇÃO DA EXECUÇÃO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217637" y="4256405"/>
            <a:ext cx="985272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RECUPERAÇÃO DA MEMÓRIA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476461" y="5625323"/>
            <a:ext cx="7335071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sistema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operacional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recupera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memória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recursos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estavam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sendo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utilizados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pelo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programa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60059" cy="10287000"/>
          </a:xfrm>
          <a:custGeom>
            <a:avLst/>
            <a:gdLst/>
            <a:ahLst/>
            <a:cxnLst/>
            <a:rect l="l" t="t" r="r" b="b"/>
            <a:pathLst>
              <a:path w="18360059" h="10287000">
                <a:moveTo>
                  <a:pt x="0" y="0"/>
                </a:moveTo>
                <a:lnTo>
                  <a:pt x="18360059" y="0"/>
                </a:lnTo>
                <a:lnTo>
                  <a:pt x="183600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92285" y="4435157"/>
            <a:ext cx="14975488" cy="125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60059" cy="10287000"/>
          </a:xfrm>
          <a:custGeom>
            <a:avLst/>
            <a:gdLst/>
            <a:ahLst/>
            <a:cxnLst/>
            <a:rect l="l" t="t" r="r" b="b"/>
            <a:pathLst>
              <a:path w="18360059" h="10287000">
                <a:moveTo>
                  <a:pt x="0" y="0"/>
                </a:moveTo>
                <a:lnTo>
                  <a:pt x="18360059" y="0"/>
                </a:lnTo>
                <a:lnTo>
                  <a:pt x="183600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56256" y="895350"/>
            <a:ext cx="14975488" cy="125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BIBLIOGRAFIA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458775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woliveiras.com.br/posts/como-funciona-um-programa-de-computador"/>
              </a:rPr>
              <a:t>OLIVEIRA, Willian Justen. Como funciona um programa de computador. 2018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 12 de novembro de 2024, às 13:10h.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076825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ime.usp.br/~fmario/mac2166/intro.html#:~:text=Para%20que%20um%20programa%20seja,desviado%20por%20instru%C3%A7%C3%B5es%20como%20jmp"/>
              </a:rPr>
              <a:t>MEIRELLES, Fábio Mario. Introdução a Programação de Computadores. 2019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 12 de novembro de 2024, às 13:25h.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60059" cy="10287000"/>
          </a:xfrm>
          <a:custGeom>
            <a:avLst/>
            <a:gdLst/>
            <a:ahLst/>
            <a:cxnLst/>
            <a:rect l="l" t="t" r="r" b="b"/>
            <a:pathLst>
              <a:path w="18360059" h="10287000">
                <a:moveTo>
                  <a:pt x="0" y="0"/>
                </a:moveTo>
                <a:lnTo>
                  <a:pt x="18360059" y="0"/>
                </a:lnTo>
                <a:lnTo>
                  <a:pt x="183600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77490" y="6730365"/>
            <a:ext cx="17766311" cy="2527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ANDREY FERREIRA PICHUTI | RA: 82414002</a:t>
            </a:r>
          </a:p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MOSHE ACHKIY SILVERIO MANDUJANO | RA: 824115318</a:t>
            </a:r>
          </a:p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JOÃO GABRIEL SILVA BARBARA DA CONCEIÇÃO | RA: 82415176</a:t>
            </a:r>
          </a:p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NICOLAS TRINDADE MARCIANO | RA: 824135758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7490" y="5593609"/>
            <a:ext cx="4651474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PARTICIPANTES: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72902" y="1568329"/>
            <a:ext cx="14975488" cy="257429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ENTENDENDO OS PRINCIPAIS PASSOS DA EXECUÇÃO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60059" cy="10287000"/>
          </a:xfrm>
          <a:custGeom>
            <a:avLst/>
            <a:gdLst/>
            <a:ahLst/>
            <a:cxnLst/>
            <a:rect l="l" t="t" r="r" b="b"/>
            <a:pathLst>
              <a:path w="18360059" h="10287000">
                <a:moveTo>
                  <a:pt x="0" y="0"/>
                </a:moveTo>
                <a:lnTo>
                  <a:pt x="18360059" y="0"/>
                </a:lnTo>
                <a:lnTo>
                  <a:pt x="183600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78512" y="416117"/>
            <a:ext cx="1968903" cy="2070548"/>
          </a:xfrm>
          <a:custGeom>
            <a:avLst/>
            <a:gdLst/>
            <a:ahLst/>
            <a:cxnLst/>
            <a:rect l="l" t="t" r="r" b="b"/>
            <a:pathLst>
              <a:path w="1968903" h="2070548">
                <a:moveTo>
                  <a:pt x="0" y="0"/>
                </a:moveTo>
                <a:lnTo>
                  <a:pt x="1968903" y="0"/>
                </a:lnTo>
                <a:lnTo>
                  <a:pt x="1968903" y="2070548"/>
                </a:lnTo>
                <a:lnTo>
                  <a:pt x="0" y="20705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436714">
            <a:off x="16138266" y="8084500"/>
            <a:ext cx="1761475" cy="1854185"/>
          </a:xfrm>
          <a:custGeom>
            <a:avLst/>
            <a:gdLst/>
            <a:ahLst/>
            <a:cxnLst/>
            <a:rect l="l" t="t" r="r" b="b"/>
            <a:pathLst>
              <a:path w="1761475" h="1854185">
                <a:moveTo>
                  <a:pt x="0" y="0"/>
                </a:moveTo>
                <a:lnTo>
                  <a:pt x="1761475" y="0"/>
                </a:lnTo>
                <a:lnTo>
                  <a:pt x="1761475" y="1854185"/>
                </a:lnTo>
                <a:lnTo>
                  <a:pt x="0" y="18541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842455" y="1917561"/>
            <a:ext cx="6603090" cy="125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INTRODUÇÃO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94397" y="4038487"/>
            <a:ext cx="1269920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que é um programa de computador?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76465" y="5811407"/>
            <a:ext cx="7335071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 conjunto de instruções que o computador segue para realizar tarefas específicas.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60059" cy="10287000"/>
          </a:xfrm>
          <a:custGeom>
            <a:avLst/>
            <a:gdLst/>
            <a:ahLst/>
            <a:cxnLst/>
            <a:rect l="l" t="t" r="r" b="b"/>
            <a:pathLst>
              <a:path w="18360059" h="10287000">
                <a:moveTo>
                  <a:pt x="0" y="0"/>
                </a:moveTo>
                <a:lnTo>
                  <a:pt x="18360059" y="0"/>
                </a:lnTo>
                <a:lnTo>
                  <a:pt x="183600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126628" y="3495469"/>
            <a:ext cx="5949039" cy="4776431"/>
            <a:chOff x="0" y="0"/>
            <a:chExt cx="7467600" cy="59956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3"/>
              <a:stretch>
                <a:fillRect t="-7391" b="-25762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4868920" y="1921396"/>
            <a:ext cx="8550160" cy="125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CÓDIGO FONTE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77379" y="4090088"/>
            <a:ext cx="5404227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ponto inicial de um programa, onde o desenvolvedor escreve as instruções em uma linguagem de alto nível, como Java, C# ou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60059" cy="10287000"/>
          </a:xfrm>
          <a:custGeom>
            <a:avLst/>
            <a:gdLst/>
            <a:ahLst/>
            <a:cxnLst/>
            <a:rect l="l" t="t" r="r" b="b"/>
            <a:pathLst>
              <a:path w="18360059" h="10287000">
                <a:moveTo>
                  <a:pt x="0" y="0"/>
                </a:moveTo>
                <a:lnTo>
                  <a:pt x="18360059" y="0"/>
                </a:lnTo>
                <a:lnTo>
                  <a:pt x="183600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34564" y="1953848"/>
            <a:ext cx="15218872" cy="125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COMPILAÇÃO E INTERPRETAÇÃO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31693" y="5329605"/>
            <a:ext cx="1262460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Compilação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fonte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máquina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binário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de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só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Interpretação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Traduz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linha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linha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enquanto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programa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é </a:t>
            </a:r>
            <a:r>
              <a:rPr lang="en-US" sz="3399" u="none" strike="noStrik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executado</a:t>
            </a:r>
            <a:r>
              <a:rPr lang="en-US" sz="3399" u="none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24561" y="3834540"/>
            <a:ext cx="9872439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Compilação</a:t>
            </a: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vs. </a:t>
            </a:r>
            <a:r>
              <a:rPr lang="en-US" sz="5199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Interpretação</a:t>
            </a:r>
            <a:endParaRPr lang="en-US" sz="51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60059" cy="10287000"/>
          </a:xfrm>
          <a:custGeom>
            <a:avLst/>
            <a:gdLst/>
            <a:ahLst/>
            <a:cxnLst/>
            <a:rect l="l" t="t" r="r" b="b"/>
            <a:pathLst>
              <a:path w="18360059" h="10287000">
                <a:moveTo>
                  <a:pt x="0" y="0"/>
                </a:moveTo>
                <a:lnTo>
                  <a:pt x="18360059" y="0"/>
                </a:lnTo>
                <a:lnTo>
                  <a:pt x="183600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08444" y="2079817"/>
            <a:ext cx="16471112" cy="2574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CÓDIGO DE MÁQUINA E ARQUIVO EXECUTÁVEL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31695" y="5663969"/>
            <a:ext cx="1262460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compilação transforma o código fonte em instruções binárias que a CPU pode entender.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60059" cy="10287000"/>
          </a:xfrm>
          <a:custGeom>
            <a:avLst/>
            <a:gdLst/>
            <a:ahLst/>
            <a:cxnLst/>
            <a:rect l="l" t="t" r="r" b="b"/>
            <a:pathLst>
              <a:path w="18360059" h="10287000">
                <a:moveTo>
                  <a:pt x="0" y="0"/>
                </a:moveTo>
                <a:lnTo>
                  <a:pt x="18360059" y="0"/>
                </a:lnTo>
                <a:lnTo>
                  <a:pt x="183600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08444" y="2079817"/>
            <a:ext cx="16471112" cy="2574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CARREGAMENTO DO PROGRAMA NA MEMÓRIA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31695" y="5663969"/>
            <a:ext cx="1262460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Quando o programa é iniciado, o sistema operacional carrega o executável na memória RAM.</a:t>
            </a: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Papel do sistema operacional: Alocação de memória e carregamento de bibliotecas necessárias.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60059" cy="10287000"/>
          </a:xfrm>
          <a:custGeom>
            <a:avLst/>
            <a:gdLst/>
            <a:ahLst/>
            <a:cxnLst/>
            <a:rect l="l" t="t" r="r" b="b"/>
            <a:pathLst>
              <a:path w="18360059" h="10287000">
                <a:moveTo>
                  <a:pt x="0" y="0"/>
                </a:moveTo>
                <a:lnTo>
                  <a:pt x="18360059" y="0"/>
                </a:lnTo>
                <a:lnTo>
                  <a:pt x="183600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08444" y="2079817"/>
            <a:ext cx="16471112" cy="125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CICLO DE EXECUÇÃO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67725" y="4607461"/>
            <a:ext cx="1262460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Ciclo de Execução: O processo que a CPU utiliza para ler e executar as instruções do programa.</a:t>
            </a: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endParaRPr lang="en-US" sz="3399" u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Fetch - Decode - Execute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60059" cy="10287000"/>
          </a:xfrm>
          <a:custGeom>
            <a:avLst/>
            <a:gdLst/>
            <a:ahLst/>
            <a:cxnLst/>
            <a:rect l="l" t="t" r="r" b="b"/>
            <a:pathLst>
              <a:path w="18360059" h="10287000">
                <a:moveTo>
                  <a:pt x="0" y="0"/>
                </a:moveTo>
                <a:lnTo>
                  <a:pt x="18360059" y="0"/>
                </a:lnTo>
                <a:lnTo>
                  <a:pt x="183600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2074665">
            <a:off x="14529127" y="6591950"/>
            <a:ext cx="2815112" cy="2815112"/>
          </a:xfrm>
          <a:custGeom>
            <a:avLst/>
            <a:gdLst/>
            <a:ahLst/>
            <a:cxnLst/>
            <a:rect l="l" t="t" r="r" b="b"/>
            <a:pathLst>
              <a:path w="2815112" h="2815112">
                <a:moveTo>
                  <a:pt x="0" y="0"/>
                </a:moveTo>
                <a:lnTo>
                  <a:pt x="2815112" y="0"/>
                </a:lnTo>
                <a:lnTo>
                  <a:pt x="2815112" y="2815112"/>
                </a:lnTo>
                <a:lnTo>
                  <a:pt x="0" y="2815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2285" y="895350"/>
            <a:ext cx="14975488" cy="125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ACESSO À DADOS E MEMÓRIA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56256" y="2716586"/>
            <a:ext cx="14975488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 OS DADOS SÃO ARMAZENADOS E ACESSADOS?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6256" y="5118156"/>
            <a:ext cx="1164633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Variáveis e dados são acessados na memória principal (RAM), que fornece armazenamento temporário (execução rápida).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6256" y="6998479"/>
            <a:ext cx="1164633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disco armazena dados de longo prazo, focando mais na quantidade de espaço (execução lenta).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345</Words>
  <Application>Microsoft Office PowerPoint</Application>
  <PresentationFormat>Personalizar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Open Sans Bold</vt:lpstr>
      <vt:lpstr>Open Sans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EXECUÇÃO INTERNA DE UM PROGRAMA</dc:title>
  <cp:lastModifiedBy>Andrey Ferreira Pichuti</cp:lastModifiedBy>
  <cp:revision>2</cp:revision>
  <dcterms:created xsi:type="dcterms:W3CDTF">2006-08-16T00:00:00Z</dcterms:created>
  <dcterms:modified xsi:type="dcterms:W3CDTF">2024-11-12T16:49:52Z</dcterms:modified>
  <dc:identifier>DAE_eqjExgY</dc:identifier>
</cp:coreProperties>
</file>