
<file path=[Content_Types].xml><?xml version="1.0" encoding="utf-8"?>
<Types xmlns="http://schemas.openxmlformats.org/package/2006/content-types">
  <Default ContentType="application/xml" Extension="xml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65800"/>
            <a:ext cx="8520600" cy="46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100">
                <a:solidFill>
                  <a:schemeClr val="dk1"/>
                </a:solidFill>
              </a:rPr>
              <a:t>DESAFIO!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100">
                <a:solidFill>
                  <a:schemeClr val="dk1"/>
                </a:solidFill>
              </a:rPr>
              <a:t>Vamos criar uma função que faça a somatória de dois números. Criar outra que subtraia dois números. E criar uma terceira que pegue o resultado da primeira função, o resultado da segunda e faça a potenciação dos valores da primeira pela segunda função e multiplique o resultado por PI.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