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51"/>
  </p:notesMasterIdLst>
  <p:handoutMasterIdLst>
    <p:handoutMasterId r:id="rId52"/>
  </p:handoutMasterIdLst>
  <p:sldIdLst>
    <p:sldId id="256" r:id="rId2"/>
    <p:sldId id="394" r:id="rId3"/>
    <p:sldId id="323" r:id="rId4"/>
    <p:sldId id="257" r:id="rId5"/>
    <p:sldId id="322" r:id="rId6"/>
    <p:sldId id="366" r:id="rId7"/>
    <p:sldId id="258" r:id="rId8"/>
    <p:sldId id="324" r:id="rId9"/>
    <p:sldId id="413" r:id="rId10"/>
    <p:sldId id="428" r:id="rId11"/>
    <p:sldId id="426" r:id="rId12"/>
    <p:sldId id="259" r:id="rId13"/>
    <p:sldId id="260" r:id="rId14"/>
    <p:sldId id="265" r:id="rId15"/>
    <p:sldId id="264" r:id="rId16"/>
    <p:sldId id="262" r:id="rId17"/>
    <p:sldId id="455" r:id="rId18"/>
    <p:sldId id="263" r:id="rId19"/>
    <p:sldId id="381" r:id="rId20"/>
    <p:sldId id="382" r:id="rId21"/>
    <p:sldId id="383" r:id="rId22"/>
    <p:sldId id="402" r:id="rId23"/>
    <p:sldId id="403" r:id="rId24"/>
    <p:sldId id="404" r:id="rId25"/>
    <p:sldId id="405" r:id="rId26"/>
    <p:sldId id="406" r:id="rId27"/>
    <p:sldId id="407" r:id="rId28"/>
    <p:sldId id="408" r:id="rId29"/>
    <p:sldId id="409" r:id="rId30"/>
    <p:sldId id="261" r:id="rId31"/>
    <p:sldId id="429" r:id="rId32"/>
    <p:sldId id="266" r:id="rId33"/>
    <p:sldId id="268" r:id="rId34"/>
    <p:sldId id="427" r:id="rId35"/>
    <p:sldId id="430" r:id="rId36"/>
    <p:sldId id="432" r:id="rId37"/>
    <p:sldId id="379" r:id="rId38"/>
    <p:sldId id="344" r:id="rId39"/>
    <p:sldId id="343" r:id="rId40"/>
    <p:sldId id="433" r:id="rId41"/>
    <p:sldId id="434" r:id="rId42"/>
    <p:sldId id="449" r:id="rId43"/>
    <p:sldId id="450" r:id="rId44"/>
    <p:sldId id="451" r:id="rId45"/>
    <p:sldId id="456" r:id="rId46"/>
    <p:sldId id="452" r:id="rId47"/>
    <p:sldId id="453" r:id="rId48"/>
    <p:sldId id="454" r:id="rId49"/>
    <p:sldId id="437" r:id="rId5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pos="2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5"/>
    <p:restoredTop sz="87154" autoAdjust="0"/>
  </p:normalViewPr>
  <p:slideViewPr>
    <p:cSldViewPr snapToGrid="0" snapToObjects="1" showGuides="1">
      <p:cViewPr>
        <p:scale>
          <a:sx n="118" d="100"/>
          <a:sy n="118" d="100"/>
        </p:scale>
        <p:origin x="1272" y="392"/>
      </p:cViewPr>
      <p:guideLst>
        <p:guide orient="horz" pos="3015"/>
        <p:guide pos="2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7" d="100"/>
        <a:sy n="107" d="100"/>
      </p:scale>
      <p:origin x="0" y="110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0AE72F-2C15-654B-8E0D-749063A3ED09}" type="doc">
      <dgm:prSet loTypeId="urn:microsoft.com/office/officeart/2008/layout/HorizontalMultiLevelHierarchy" loCatId="" qsTypeId="urn:microsoft.com/office/officeart/2005/8/quickstyle/simple4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D2CD23C5-049B-9846-BA00-C79EBFE3E27E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Métodos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acesso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múltiplo</a:t>
          </a:r>
          <a:endParaRPr lang="en-US" b="1" dirty="0">
            <a:solidFill>
              <a:schemeClr val="tx1"/>
            </a:solidFill>
          </a:endParaRPr>
        </a:p>
      </dgm:t>
    </dgm:pt>
    <dgm:pt modelId="{76BABACE-7872-FA43-919B-0F5C84686ED4}" type="parTrans" cxnId="{15FCD9EF-CF53-7D40-AB26-F91DA9AE33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AA1B60F-A4EB-FE44-B4E9-6D4D3BF4D138}" type="sibTrans" cxnId="{15FCD9EF-CF53-7D40-AB26-F91DA9AE336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318BBC9-B21F-B54E-A84D-59A9B3BDE382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</a:rPr>
            <a:t>Com </a:t>
          </a:r>
          <a:r>
            <a:rPr lang="en-US" b="1" dirty="0" err="1">
              <a:solidFill>
                <a:srgbClr val="000000"/>
              </a:solidFill>
            </a:rPr>
            <a:t>contenção</a:t>
          </a:r>
          <a:endParaRPr lang="en-US" b="1" dirty="0">
            <a:solidFill>
              <a:srgbClr val="000000"/>
            </a:solidFill>
          </a:endParaRPr>
        </a:p>
      </dgm:t>
    </dgm:pt>
    <dgm:pt modelId="{E3C88E02-1DF7-CF4E-9F8E-928F2088D4E6}" type="parTrans" cxnId="{65D20CA1-7AC8-CE44-84E5-ECE51E2AFB4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B42735E-61D3-0841-B28C-896ACE0C2EB3}" type="sibTrans" cxnId="{65D20CA1-7AC8-CE44-84E5-ECE51E2AFB4E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E160852-D2AF-FF40-9127-CC09A390EBD0}">
      <dgm:prSet phldrT="[Text]"/>
      <dgm:spPr/>
      <dgm:t>
        <a:bodyPr/>
        <a:lstStyle/>
        <a:p>
          <a:r>
            <a:rPr lang="en-US" b="1" dirty="0" err="1">
              <a:solidFill>
                <a:srgbClr val="000000"/>
              </a:solidFill>
            </a:rPr>
            <a:t>Sem</a:t>
          </a:r>
          <a:r>
            <a:rPr lang="en-US" b="1" dirty="0">
              <a:solidFill>
                <a:srgbClr val="000000"/>
              </a:solidFill>
            </a:rPr>
            <a:t> </a:t>
          </a:r>
          <a:r>
            <a:rPr lang="en-US" b="1" dirty="0" err="1">
              <a:solidFill>
                <a:srgbClr val="000000"/>
              </a:solidFill>
            </a:rPr>
            <a:t>contenção</a:t>
          </a:r>
          <a:endParaRPr lang="en-US" b="1" dirty="0">
            <a:solidFill>
              <a:srgbClr val="000000"/>
            </a:solidFill>
          </a:endParaRPr>
        </a:p>
      </dgm:t>
    </dgm:pt>
    <dgm:pt modelId="{5A825FFA-849A-FC42-89F5-32ABF1B24C1B}" type="parTrans" cxnId="{AD0B344A-2561-6A4F-B064-6D913BABFF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CC3938E-1800-754D-8EBA-612E34071884}" type="sibTrans" cxnId="{AD0B344A-2561-6A4F-B064-6D913BABFF9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C1D8A04-7E9A-C54A-A51A-E9F7B4221DFA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</a:rPr>
            <a:t>CSMA/CA</a:t>
          </a:r>
        </a:p>
      </dgm:t>
    </dgm:pt>
    <dgm:pt modelId="{A7E0EAA9-51AC-B24D-B629-9D3EA8841D90}" type="parTrans" cxnId="{04E09A90-2970-C142-8186-ADDAE5032DA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5D330F4-DE5A-D840-856C-69111B43524C}" type="sibTrans" cxnId="{04E09A90-2970-C142-8186-ADDAE5032DAA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94E061B-CC44-F546-BC8C-A7A803492DD6}">
      <dgm:prSet phldrT="[Text]"/>
      <dgm:spPr/>
      <dgm:t>
        <a:bodyPr/>
        <a:lstStyle/>
        <a:p>
          <a:r>
            <a:rPr lang="en-US" b="1" dirty="0">
              <a:solidFill>
                <a:srgbClr val="000000"/>
              </a:solidFill>
            </a:rPr>
            <a:t>CSMA/CD</a:t>
          </a:r>
        </a:p>
      </dgm:t>
    </dgm:pt>
    <dgm:pt modelId="{5C6AC9F6-D9F5-5344-927F-D3D163785302}" type="parTrans" cxnId="{91408440-7085-D043-92F8-5EFC83BE38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74D1DBE5-82B9-4C45-98FA-70DBAFBA6A17}" type="sibTrans" cxnId="{91408440-7085-D043-92F8-5EFC83BE3806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6CF46E8-BBBB-E744-9D75-E5468C235E99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Passagem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fichas</a:t>
          </a:r>
          <a:endParaRPr lang="en-US" b="1" dirty="0">
            <a:solidFill>
              <a:schemeClr val="tx1"/>
            </a:solidFill>
          </a:endParaRPr>
        </a:p>
      </dgm:t>
    </dgm:pt>
    <dgm:pt modelId="{D5D721A9-5E16-EF4E-8F45-F775074CF83B}" type="parTrans" cxnId="{D18BE29A-36FC-C043-87E5-991A44D6E8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F6B044A-525F-E744-BB33-9D4E78745681}" type="sibTrans" cxnId="{D18BE29A-36FC-C043-87E5-991A44D6E8B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4B012C9-0C67-7F47-9D0F-784FD2D84FAE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Reserva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comprimento</a:t>
          </a:r>
          <a:r>
            <a:rPr lang="en-US" b="1" dirty="0">
              <a:solidFill>
                <a:schemeClr val="tx1"/>
              </a:solidFill>
            </a:rPr>
            <a:t> de </a:t>
          </a:r>
          <a:r>
            <a:rPr lang="en-US" b="1" dirty="0" err="1">
              <a:solidFill>
                <a:schemeClr val="tx1"/>
              </a:solidFill>
            </a:rPr>
            <a:t>onda</a:t>
          </a:r>
          <a:endParaRPr lang="en-US" b="1" dirty="0">
            <a:solidFill>
              <a:schemeClr val="tx1"/>
            </a:solidFill>
          </a:endParaRPr>
        </a:p>
      </dgm:t>
    </dgm:pt>
    <dgm:pt modelId="{39CA916F-35C4-754D-AB30-5ACFB56EDE28}" type="parTrans" cxnId="{873252E4-F3C7-B54F-AC66-F271D472D69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3FC180FC-7F59-764F-AF86-7D76933707A3}" type="sibTrans" cxnId="{873252E4-F3C7-B54F-AC66-F271D472D69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17C6AC1-FDAE-2A44-9927-8A3F9B0C51B3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Reserva</a:t>
          </a:r>
          <a:r>
            <a:rPr lang="en-US" b="1" dirty="0">
              <a:solidFill>
                <a:schemeClr val="tx1"/>
              </a:solidFill>
            </a:rPr>
            <a:t> do </a:t>
          </a:r>
          <a:r>
            <a:rPr lang="en-US" b="1" dirty="0" err="1">
              <a:solidFill>
                <a:schemeClr val="tx1"/>
              </a:solidFill>
            </a:rPr>
            <a:t>meio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centralizada</a:t>
          </a:r>
          <a:endParaRPr lang="en-US" b="1" dirty="0">
            <a:solidFill>
              <a:schemeClr val="tx1"/>
            </a:solidFill>
          </a:endParaRPr>
        </a:p>
      </dgm:t>
    </dgm:pt>
    <dgm:pt modelId="{FE3EC61B-B3A8-1049-8325-86FD605E23F3}" type="parTrans" cxnId="{7EED675A-F919-8349-8F06-C27889C93F6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EC4E425-A59A-E84D-B72F-DEE37FB7AEA4}" type="sibTrans" cxnId="{7EED675A-F919-8349-8F06-C27889C93F6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CCEC521-2541-E94C-9288-FAC5CC785640}">
      <dgm:prSet phldrT="[Text]"/>
      <dgm:spPr/>
      <dgm:t>
        <a:bodyPr/>
        <a:lstStyle/>
        <a:p>
          <a:r>
            <a:rPr lang="en-US" b="1" dirty="0" err="1">
              <a:solidFill>
                <a:schemeClr val="tx1"/>
              </a:solidFill>
            </a:rPr>
            <a:t>Ordenação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por</a:t>
          </a:r>
          <a:r>
            <a:rPr lang="en-US" b="1" dirty="0">
              <a:solidFill>
                <a:schemeClr val="tx1"/>
              </a:solidFill>
            </a:rPr>
            <a:t> </a:t>
          </a:r>
          <a:r>
            <a:rPr lang="en-US" b="1" dirty="0" err="1">
              <a:solidFill>
                <a:schemeClr val="tx1"/>
              </a:solidFill>
            </a:rPr>
            <a:t>identificador</a:t>
          </a:r>
          <a:endParaRPr lang="en-US" b="1" dirty="0">
            <a:solidFill>
              <a:schemeClr val="tx1"/>
            </a:solidFill>
          </a:endParaRPr>
        </a:p>
      </dgm:t>
    </dgm:pt>
    <dgm:pt modelId="{E7127EBC-7E2C-E049-A9DF-B42517199C1D}" type="parTrans" cxnId="{0CF1101A-51D9-F24E-9435-CFE125A56F2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185BC42D-7CFD-B148-92A9-26E198A46CCF}" type="sibTrans" cxnId="{0CF1101A-51D9-F24E-9435-CFE125A56F2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5EC4640-591D-2B47-BCF5-4C2F760C583C}" type="pres">
      <dgm:prSet presAssocID="{280AE72F-2C15-654B-8E0D-749063A3ED0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716B1D3-6829-8C4D-978B-65014FF6ED62}" type="pres">
      <dgm:prSet presAssocID="{D2CD23C5-049B-9846-BA00-C79EBFE3E27E}" presName="root1" presStyleCnt="0"/>
      <dgm:spPr/>
    </dgm:pt>
    <dgm:pt modelId="{33F95A69-DCE8-6541-9201-BC513B9F5FF8}" type="pres">
      <dgm:prSet presAssocID="{D2CD23C5-049B-9846-BA00-C79EBFE3E27E}" presName="LevelOneTextNode" presStyleLbl="node0" presStyleIdx="0" presStyleCnt="1">
        <dgm:presLayoutVars>
          <dgm:chPref val="3"/>
        </dgm:presLayoutVars>
      </dgm:prSet>
      <dgm:spPr/>
    </dgm:pt>
    <dgm:pt modelId="{9E25E960-1F5C-0C4E-BEAD-7C76F4D4D3B4}" type="pres">
      <dgm:prSet presAssocID="{D2CD23C5-049B-9846-BA00-C79EBFE3E27E}" presName="level2hierChild" presStyleCnt="0"/>
      <dgm:spPr/>
    </dgm:pt>
    <dgm:pt modelId="{7C35028F-B7BB-A64D-91D7-FBE22A5686C5}" type="pres">
      <dgm:prSet presAssocID="{E3C88E02-1DF7-CF4E-9F8E-928F2088D4E6}" presName="conn2-1" presStyleLbl="parChTrans1D2" presStyleIdx="0" presStyleCnt="2"/>
      <dgm:spPr/>
    </dgm:pt>
    <dgm:pt modelId="{0DBE44EE-CB87-B64F-8BEA-0D3D5ABB834B}" type="pres">
      <dgm:prSet presAssocID="{E3C88E02-1DF7-CF4E-9F8E-928F2088D4E6}" presName="connTx" presStyleLbl="parChTrans1D2" presStyleIdx="0" presStyleCnt="2"/>
      <dgm:spPr/>
    </dgm:pt>
    <dgm:pt modelId="{BE6E15CD-2240-4C43-99CC-A711CDBD1A15}" type="pres">
      <dgm:prSet presAssocID="{A318BBC9-B21F-B54E-A84D-59A9B3BDE382}" presName="root2" presStyleCnt="0"/>
      <dgm:spPr/>
    </dgm:pt>
    <dgm:pt modelId="{BADA1A50-2874-8741-81C9-B98B202B93C2}" type="pres">
      <dgm:prSet presAssocID="{A318BBC9-B21F-B54E-A84D-59A9B3BDE382}" presName="LevelTwoTextNode" presStyleLbl="node2" presStyleIdx="0" presStyleCnt="2">
        <dgm:presLayoutVars>
          <dgm:chPref val="3"/>
        </dgm:presLayoutVars>
      </dgm:prSet>
      <dgm:spPr/>
    </dgm:pt>
    <dgm:pt modelId="{73B1F0FA-9CA4-244D-9E8C-1D1F0D70A7DC}" type="pres">
      <dgm:prSet presAssocID="{A318BBC9-B21F-B54E-A84D-59A9B3BDE382}" presName="level3hierChild" presStyleCnt="0"/>
      <dgm:spPr/>
    </dgm:pt>
    <dgm:pt modelId="{CA30848E-BE15-C147-8F99-EFAFA746BEEC}" type="pres">
      <dgm:prSet presAssocID="{A7E0EAA9-51AC-B24D-B629-9D3EA8841D90}" presName="conn2-1" presStyleLbl="parChTrans1D3" presStyleIdx="0" presStyleCnt="6"/>
      <dgm:spPr/>
    </dgm:pt>
    <dgm:pt modelId="{AA6E697C-EA6A-474F-8445-6CD5443BA006}" type="pres">
      <dgm:prSet presAssocID="{A7E0EAA9-51AC-B24D-B629-9D3EA8841D90}" presName="connTx" presStyleLbl="parChTrans1D3" presStyleIdx="0" presStyleCnt="6"/>
      <dgm:spPr/>
    </dgm:pt>
    <dgm:pt modelId="{B20BB35C-7BB7-7543-A731-415B1FFE4A71}" type="pres">
      <dgm:prSet presAssocID="{6C1D8A04-7E9A-C54A-A51A-E9F7B4221DFA}" presName="root2" presStyleCnt="0"/>
      <dgm:spPr/>
    </dgm:pt>
    <dgm:pt modelId="{E404B9EA-3C0B-AA48-BB6E-C3F4E18C8950}" type="pres">
      <dgm:prSet presAssocID="{6C1D8A04-7E9A-C54A-A51A-E9F7B4221DFA}" presName="LevelTwoTextNode" presStyleLbl="node3" presStyleIdx="0" presStyleCnt="6">
        <dgm:presLayoutVars>
          <dgm:chPref val="3"/>
        </dgm:presLayoutVars>
      </dgm:prSet>
      <dgm:spPr/>
    </dgm:pt>
    <dgm:pt modelId="{D6739715-3500-0145-AE39-E2761037D38C}" type="pres">
      <dgm:prSet presAssocID="{6C1D8A04-7E9A-C54A-A51A-E9F7B4221DFA}" presName="level3hierChild" presStyleCnt="0"/>
      <dgm:spPr/>
    </dgm:pt>
    <dgm:pt modelId="{3E28940A-75F5-FD40-ABDC-9317C1DBFD01}" type="pres">
      <dgm:prSet presAssocID="{5C6AC9F6-D9F5-5344-927F-D3D163785302}" presName="conn2-1" presStyleLbl="parChTrans1D3" presStyleIdx="1" presStyleCnt="6"/>
      <dgm:spPr/>
    </dgm:pt>
    <dgm:pt modelId="{752DBBCD-DA89-B448-B33F-B2C50781FDE8}" type="pres">
      <dgm:prSet presAssocID="{5C6AC9F6-D9F5-5344-927F-D3D163785302}" presName="connTx" presStyleLbl="parChTrans1D3" presStyleIdx="1" presStyleCnt="6"/>
      <dgm:spPr/>
    </dgm:pt>
    <dgm:pt modelId="{527426B9-6DF6-1C43-BE57-ABD83B5E41A1}" type="pres">
      <dgm:prSet presAssocID="{F94E061B-CC44-F546-BC8C-A7A803492DD6}" presName="root2" presStyleCnt="0"/>
      <dgm:spPr/>
    </dgm:pt>
    <dgm:pt modelId="{FFF5BFF7-BC41-4B46-934A-4746E961D568}" type="pres">
      <dgm:prSet presAssocID="{F94E061B-CC44-F546-BC8C-A7A803492DD6}" presName="LevelTwoTextNode" presStyleLbl="node3" presStyleIdx="1" presStyleCnt="6">
        <dgm:presLayoutVars>
          <dgm:chPref val="3"/>
        </dgm:presLayoutVars>
      </dgm:prSet>
      <dgm:spPr/>
    </dgm:pt>
    <dgm:pt modelId="{9EA77857-48E1-1649-97B3-B4E85E1EC059}" type="pres">
      <dgm:prSet presAssocID="{F94E061B-CC44-F546-BC8C-A7A803492DD6}" presName="level3hierChild" presStyleCnt="0"/>
      <dgm:spPr/>
    </dgm:pt>
    <dgm:pt modelId="{11487B4E-3BAA-AF43-8105-EA534D3605DA}" type="pres">
      <dgm:prSet presAssocID="{5A825FFA-849A-FC42-89F5-32ABF1B24C1B}" presName="conn2-1" presStyleLbl="parChTrans1D2" presStyleIdx="1" presStyleCnt="2"/>
      <dgm:spPr/>
    </dgm:pt>
    <dgm:pt modelId="{BE50A346-FFCA-E34E-B628-3D4F4C92F526}" type="pres">
      <dgm:prSet presAssocID="{5A825FFA-849A-FC42-89F5-32ABF1B24C1B}" presName="connTx" presStyleLbl="parChTrans1D2" presStyleIdx="1" presStyleCnt="2"/>
      <dgm:spPr/>
    </dgm:pt>
    <dgm:pt modelId="{2096F76E-C445-0242-B0CD-98EC0408B442}" type="pres">
      <dgm:prSet presAssocID="{9E160852-D2AF-FF40-9127-CC09A390EBD0}" presName="root2" presStyleCnt="0"/>
      <dgm:spPr/>
    </dgm:pt>
    <dgm:pt modelId="{8BEF37B5-95FC-0247-9FB8-0C9412EB9469}" type="pres">
      <dgm:prSet presAssocID="{9E160852-D2AF-FF40-9127-CC09A390EBD0}" presName="LevelTwoTextNode" presStyleLbl="node2" presStyleIdx="1" presStyleCnt="2">
        <dgm:presLayoutVars>
          <dgm:chPref val="3"/>
        </dgm:presLayoutVars>
      </dgm:prSet>
      <dgm:spPr/>
    </dgm:pt>
    <dgm:pt modelId="{DB6EE4C4-9077-D84E-B917-BFED33E54682}" type="pres">
      <dgm:prSet presAssocID="{9E160852-D2AF-FF40-9127-CC09A390EBD0}" presName="level3hierChild" presStyleCnt="0"/>
      <dgm:spPr/>
    </dgm:pt>
    <dgm:pt modelId="{A4DF7525-36F2-BF47-9C22-6C4040BDC311}" type="pres">
      <dgm:prSet presAssocID="{D5D721A9-5E16-EF4E-8F45-F775074CF83B}" presName="conn2-1" presStyleLbl="parChTrans1D3" presStyleIdx="2" presStyleCnt="6"/>
      <dgm:spPr/>
    </dgm:pt>
    <dgm:pt modelId="{B5EF3399-F293-F14D-B434-AAB105130813}" type="pres">
      <dgm:prSet presAssocID="{D5D721A9-5E16-EF4E-8F45-F775074CF83B}" presName="connTx" presStyleLbl="parChTrans1D3" presStyleIdx="2" presStyleCnt="6"/>
      <dgm:spPr/>
    </dgm:pt>
    <dgm:pt modelId="{92DCC718-1F16-2544-9F1B-0F5CA779F331}" type="pres">
      <dgm:prSet presAssocID="{F6CF46E8-BBBB-E744-9D75-E5468C235E99}" presName="root2" presStyleCnt="0"/>
      <dgm:spPr/>
    </dgm:pt>
    <dgm:pt modelId="{CCCC63B8-B449-D84E-A7F2-3850921D7B41}" type="pres">
      <dgm:prSet presAssocID="{F6CF46E8-BBBB-E744-9D75-E5468C235E99}" presName="LevelTwoTextNode" presStyleLbl="node3" presStyleIdx="2" presStyleCnt="6">
        <dgm:presLayoutVars>
          <dgm:chPref val="3"/>
        </dgm:presLayoutVars>
      </dgm:prSet>
      <dgm:spPr/>
    </dgm:pt>
    <dgm:pt modelId="{E3C146FE-664F-184E-A998-780B1F260DD4}" type="pres">
      <dgm:prSet presAssocID="{F6CF46E8-BBBB-E744-9D75-E5468C235E99}" presName="level3hierChild" presStyleCnt="0"/>
      <dgm:spPr/>
    </dgm:pt>
    <dgm:pt modelId="{F78093DA-201B-8641-82D7-C948330A97FE}" type="pres">
      <dgm:prSet presAssocID="{E7127EBC-7E2C-E049-A9DF-B42517199C1D}" presName="conn2-1" presStyleLbl="parChTrans1D3" presStyleIdx="3" presStyleCnt="6"/>
      <dgm:spPr/>
    </dgm:pt>
    <dgm:pt modelId="{70BFF2ED-231B-B141-A412-11AC3EA3568A}" type="pres">
      <dgm:prSet presAssocID="{E7127EBC-7E2C-E049-A9DF-B42517199C1D}" presName="connTx" presStyleLbl="parChTrans1D3" presStyleIdx="3" presStyleCnt="6"/>
      <dgm:spPr/>
    </dgm:pt>
    <dgm:pt modelId="{2452D518-488B-2244-91E7-A617089463EC}" type="pres">
      <dgm:prSet presAssocID="{9CCEC521-2541-E94C-9288-FAC5CC785640}" presName="root2" presStyleCnt="0"/>
      <dgm:spPr/>
    </dgm:pt>
    <dgm:pt modelId="{E3B5EFFA-B0A3-5841-919F-BB44E62FD804}" type="pres">
      <dgm:prSet presAssocID="{9CCEC521-2541-E94C-9288-FAC5CC785640}" presName="LevelTwoTextNode" presStyleLbl="node3" presStyleIdx="3" presStyleCnt="6">
        <dgm:presLayoutVars>
          <dgm:chPref val="3"/>
        </dgm:presLayoutVars>
      </dgm:prSet>
      <dgm:spPr/>
    </dgm:pt>
    <dgm:pt modelId="{EECEAA32-C4F5-3A47-915E-BCF948E6F790}" type="pres">
      <dgm:prSet presAssocID="{9CCEC521-2541-E94C-9288-FAC5CC785640}" presName="level3hierChild" presStyleCnt="0"/>
      <dgm:spPr/>
    </dgm:pt>
    <dgm:pt modelId="{318D62C2-B0F3-1D40-BFE0-FA96E1B6130D}" type="pres">
      <dgm:prSet presAssocID="{FE3EC61B-B3A8-1049-8325-86FD605E23F3}" presName="conn2-1" presStyleLbl="parChTrans1D3" presStyleIdx="4" presStyleCnt="6"/>
      <dgm:spPr/>
    </dgm:pt>
    <dgm:pt modelId="{2799D4A3-6D60-4749-A42B-FC34E8735E10}" type="pres">
      <dgm:prSet presAssocID="{FE3EC61B-B3A8-1049-8325-86FD605E23F3}" presName="connTx" presStyleLbl="parChTrans1D3" presStyleIdx="4" presStyleCnt="6"/>
      <dgm:spPr/>
    </dgm:pt>
    <dgm:pt modelId="{DD7E23BF-FB27-FC46-88DB-EB4B3F070233}" type="pres">
      <dgm:prSet presAssocID="{D17C6AC1-FDAE-2A44-9927-8A3F9B0C51B3}" presName="root2" presStyleCnt="0"/>
      <dgm:spPr/>
    </dgm:pt>
    <dgm:pt modelId="{FB46A4D6-56CB-974B-A367-BDCD4BF42AF8}" type="pres">
      <dgm:prSet presAssocID="{D17C6AC1-FDAE-2A44-9927-8A3F9B0C51B3}" presName="LevelTwoTextNode" presStyleLbl="node3" presStyleIdx="4" presStyleCnt="6">
        <dgm:presLayoutVars>
          <dgm:chPref val="3"/>
        </dgm:presLayoutVars>
      </dgm:prSet>
      <dgm:spPr/>
    </dgm:pt>
    <dgm:pt modelId="{C673AC15-B0CE-634F-B176-59B258330AA4}" type="pres">
      <dgm:prSet presAssocID="{D17C6AC1-FDAE-2A44-9927-8A3F9B0C51B3}" presName="level3hierChild" presStyleCnt="0"/>
      <dgm:spPr/>
    </dgm:pt>
    <dgm:pt modelId="{582DB5AD-3A1E-6546-BAAA-7456F687BC8E}" type="pres">
      <dgm:prSet presAssocID="{39CA916F-35C4-754D-AB30-5ACFB56EDE28}" presName="conn2-1" presStyleLbl="parChTrans1D3" presStyleIdx="5" presStyleCnt="6"/>
      <dgm:spPr/>
    </dgm:pt>
    <dgm:pt modelId="{8ED936DB-9A9F-7B42-B8CF-DA39822FE844}" type="pres">
      <dgm:prSet presAssocID="{39CA916F-35C4-754D-AB30-5ACFB56EDE28}" presName="connTx" presStyleLbl="parChTrans1D3" presStyleIdx="5" presStyleCnt="6"/>
      <dgm:spPr/>
    </dgm:pt>
    <dgm:pt modelId="{8AFB0DF1-A723-CB40-AAE5-74A5E1965F4D}" type="pres">
      <dgm:prSet presAssocID="{04B012C9-0C67-7F47-9D0F-784FD2D84FAE}" presName="root2" presStyleCnt="0"/>
      <dgm:spPr/>
    </dgm:pt>
    <dgm:pt modelId="{D3BB63DD-E72B-4545-A234-3C380F4C4603}" type="pres">
      <dgm:prSet presAssocID="{04B012C9-0C67-7F47-9D0F-784FD2D84FAE}" presName="LevelTwoTextNode" presStyleLbl="node3" presStyleIdx="5" presStyleCnt="6">
        <dgm:presLayoutVars>
          <dgm:chPref val="3"/>
        </dgm:presLayoutVars>
      </dgm:prSet>
      <dgm:spPr/>
    </dgm:pt>
    <dgm:pt modelId="{08166857-7F91-F043-B485-24FAAEF25931}" type="pres">
      <dgm:prSet presAssocID="{04B012C9-0C67-7F47-9D0F-784FD2D84FAE}" presName="level3hierChild" presStyleCnt="0"/>
      <dgm:spPr/>
    </dgm:pt>
  </dgm:ptLst>
  <dgm:cxnLst>
    <dgm:cxn modelId="{7FD3C500-FF35-E144-BADC-0205726CF2FA}" type="presOf" srcId="{E3C88E02-1DF7-CF4E-9F8E-928F2088D4E6}" destId="{0DBE44EE-CB87-B64F-8BEA-0D3D5ABB834B}" srcOrd="1" destOrd="0" presId="urn:microsoft.com/office/officeart/2008/layout/HorizontalMultiLevelHierarchy"/>
    <dgm:cxn modelId="{9E426A07-C78C-F642-8365-CB4B5C3F8678}" type="presOf" srcId="{E3C88E02-1DF7-CF4E-9F8E-928F2088D4E6}" destId="{7C35028F-B7BB-A64D-91D7-FBE22A5686C5}" srcOrd="0" destOrd="0" presId="urn:microsoft.com/office/officeart/2008/layout/HorizontalMultiLevelHierarchy"/>
    <dgm:cxn modelId="{C08EE410-38C5-CE4A-886D-B3E5AB2510AD}" type="presOf" srcId="{E7127EBC-7E2C-E049-A9DF-B42517199C1D}" destId="{70BFF2ED-231B-B141-A412-11AC3EA3568A}" srcOrd="1" destOrd="0" presId="urn:microsoft.com/office/officeart/2008/layout/HorizontalMultiLevelHierarchy"/>
    <dgm:cxn modelId="{190AD017-3575-7D4C-BDA0-C519FA011B05}" type="presOf" srcId="{5C6AC9F6-D9F5-5344-927F-D3D163785302}" destId="{752DBBCD-DA89-B448-B33F-B2C50781FDE8}" srcOrd="1" destOrd="0" presId="urn:microsoft.com/office/officeart/2008/layout/HorizontalMultiLevelHierarchy"/>
    <dgm:cxn modelId="{0CF1101A-51D9-F24E-9435-CFE125A56F2C}" srcId="{9E160852-D2AF-FF40-9127-CC09A390EBD0}" destId="{9CCEC521-2541-E94C-9288-FAC5CC785640}" srcOrd="1" destOrd="0" parTransId="{E7127EBC-7E2C-E049-A9DF-B42517199C1D}" sibTransId="{185BC42D-7CFD-B148-92A9-26E198A46CCF}"/>
    <dgm:cxn modelId="{9897681A-0EE5-BE4E-9381-DAE4966F8A3A}" type="presOf" srcId="{5A825FFA-849A-FC42-89F5-32ABF1B24C1B}" destId="{BE50A346-FFCA-E34E-B628-3D4F4C92F526}" srcOrd="1" destOrd="0" presId="urn:microsoft.com/office/officeart/2008/layout/HorizontalMultiLevelHierarchy"/>
    <dgm:cxn modelId="{FCB6F91E-CA83-8841-B610-3BD5041264B7}" type="presOf" srcId="{9CCEC521-2541-E94C-9288-FAC5CC785640}" destId="{E3B5EFFA-B0A3-5841-919F-BB44E62FD804}" srcOrd="0" destOrd="0" presId="urn:microsoft.com/office/officeart/2008/layout/HorizontalMultiLevelHierarchy"/>
    <dgm:cxn modelId="{61313A1F-827C-A140-AB9D-4282042C5C7E}" type="presOf" srcId="{A7E0EAA9-51AC-B24D-B629-9D3EA8841D90}" destId="{AA6E697C-EA6A-474F-8445-6CD5443BA006}" srcOrd="1" destOrd="0" presId="urn:microsoft.com/office/officeart/2008/layout/HorizontalMultiLevelHierarchy"/>
    <dgm:cxn modelId="{BCF25E1F-9707-D84B-A95A-E4A2A7668DDE}" type="presOf" srcId="{FE3EC61B-B3A8-1049-8325-86FD605E23F3}" destId="{318D62C2-B0F3-1D40-BFE0-FA96E1B6130D}" srcOrd="0" destOrd="0" presId="urn:microsoft.com/office/officeart/2008/layout/HorizontalMultiLevelHierarchy"/>
    <dgm:cxn modelId="{AEBD7724-4449-514A-81EB-14B6A33E6D65}" type="presOf" srcId="{D2CD23C5-049B-9846-BA00-C79EBFE3E27E}" destId="{33F95A69-DCE8-6541-9201-BC513B9F5FF8}" srcOrd="0" destOrd="0" presId="urn:microsoft.com/office/officeart/2008/layout/HorizontalMultiLevelHierarchy"/>
    <dgm:cxn modelId="{EDBD5626-B86E-4B40-B6F6-250C3EF4495A}" type="presOf" srcId="{D5D721A9-5E16-EF4E-8F45-F775074CF83B}" destId="{B5EF3399-F293-F14D-B434-AAB105130813}" srcOrd="1" destOrd="0" presId="urn:microsoft.com/office/officeart/2008/layout/HorizontalMultiLevelHierarchy"/>
    <dgm:cxn modelId="{F4C21331-A14A-2149-AFF5-F00A17CA8691}" type="presOf" srcId="{F94E061B-CC44-F546-BC8C-A7A803492DD6}" destId="{FFF5BFF7-BC41-4B46-934A-4746E961D568}" srcOrd="0" destOrd="0" presId="urn:microsoft.com/office/officeart/2008/layout/HorizontalMultiLevelHierarchy"/>
    <dgm:cxn modelId="{E8DF813E-C4F7-F144-A2FE-65BFCB8BFA65}" type="presOf" srcId="{39CA916F-35C4-754D-AB30-5ACFB56EDE28}" destId="{582DB5AD-3A1E-6546-BAAA-7456F687BC8E}" srcOrd="0" destOrd="0" presId="urn:microsoft.com/office/officeart/2008/layout/HorizontalMultiLevelHierarchy"/>
    <dgm:cxn modelId="{91408440-7085-D043-92F8-5EFC83BE3806}" srcId="{A318BBC9-B21F-B54E-A84D-59A9B3BDE382}" destId="{F94E061B-CC44-F546-BC8C-A7A803492DD6}" srcOrd="1" destOrd="0" parTransId="{5C6AC9F6-D9F5-5344-927F-D3D163785302}" sibTransId="{74D1DBE5-82B9-4C45-98FA-70DBAFBA6A17}"/>
    <dgm:cxn modelId="{AD0B344A-2561-6A4F-B064-6D913BABFF9A}" srcId="{D2CD23C5-049B-9846-BA00-C79EBFE3E27E}" destId="{9E160852-D2AF-FF40-9127-CC09A390EBD0}" srcOrd="1" destOrd="0" parTransId="{5A825FFA-849A-FC42-89F5-32ABF1B24C1B}" sibTransId="{FCC3938E-1800-754D-8EBA-612E34071884}"/>
    <dgm:cxn modelId="{7EED675A-F919-8349-8F06-C27889C93F65}" srcId="{9E160852-D2AF-FF40-9127-CC09A390EBD0}" destId="{D17C6AC1-FDAE-2A44-9927-8A3F9B0C51B3}" srcOrd="2" destOrd="0" parTransId="{FE3EC61B-B3A8-1049-8325-86FD605E23F3}" sibTransId="{0EC4E425-A59A-E84D-B72F-DEE37FB7AEA4}"/>
    <dgm:cxn modelId="{F5F5C767-E8FD-CC41-A0F2-B268574AC744}" type="presOf" srcId="{39CA916F-35C4-754D-AB30-5ACFB56EDE28}" destId="{8ED936DB-9A9F-7B42-B8CF-DA39822FE844}" srcOrd="1" destOrd="0" presId="urn:microsoft.com/office/officeart/2008/layout/HorizontalMultiLevelHierarchy"/>
    <dgm:cxn modelId="{7C278768-E079-C547-B3BF-DC82FE99581F}" type="presOf" srcId="{E7127EBC-7E2C-E049-A9DF-B42517199C1D}" destId="{F78093DA-201B-8641-82D7-C948330A97FE}" srcOrd="0" destOrd="0" presId="urn:microsoft.com/office/officeart/2008/layout/HorizontalMultiLevelHierarchy"/>
    <dgm:cxn modelId="{28263A7D-B9B5-CF45-80C4-80F5CC24473B}" type="presOf" srcId="{9E160852-D2AF-FF40-9127-CC09A390EBD0}" destId="{8BEF37B5-95FC-0247-9FB8-0C9412EB9469}" srcOrd="0" destOrd="0" presId="urn:microsoft.com/office/officeart/2008/layout/HorizontalMultiLevelHierarchy"/>
    <dgm:cxn modelId="{C6D4C080-DF25-CE4C-895E-90E7A3D792DA}" type="presOf" srcId="{04B012C9-0C67-7F47-9D0F-784FD2D84FAE}" destId="{D3BB63DD-E72B-4545-A234-3C380F4C4603}" srcOrd="0" destOrd="0" presId="urn:microsoft.com/office/officeart/2008/layout/HorizontalMultiLevelHierarchy"/>
    <dgm:cxn modelId="{A2C1E481-A781-5745-A18A-0F3A36077EF2}" type="presOf" srcId="{D17C6AC1-FDAE-2A44-9927-8A3F9B0C51B3}" destId="{FB46A4D6-56CB-974B-A367-BDCD4BF42AF8}" srcOrd="0" destOrd="0" presId="urn:microsoft.com/office/officeart/2008/layout/HorizontalMultiLevelHierarchy"/>
    <dgm:cxn modelId="{81036683-1842-EC4A-92E2-BD0AC453D481}" type="presOf" srcId="{6C1D8A04-7E9A-C54A-A51A-E9F7B4221DFA}" destId="{E404B9EA-3C0B-AA48-BB6E-C3F4E18C8950}" srcOrd="0" destOrd="0" presId="urn:microsoft.com/office/officeart/2008/layout/HorizontalMultiLevelHierarchy"/>
    <dgm:cxn modelId="{04E09A90-2970-C142-8186-ADDAE5032DAA}" srcId="{A318BBC9-B21F-B54E-A84D-59A9B3BDE382}" destId="{6C1D8A04-7E9A-C54A-A51A-E9F7B4221DFA}" srcOrd="0" destOrd="0" parTransId="{A7E0EAA9-51AC-B24D-B629-9D3EA8841D90}" sibTransId="{A5D330F4-DE5A-D840-856C-69111B43524C}"/>
    <dgm:cxn modelId="{D18BE29A-36FC-C043-87E5-991A44D6E8B9}" srcId="{9E160852-D2AF-FF40-9127-CC09A390EBD0}" destId="{F6CF46E8-BBBB-E744-9D75-E5468C235E99}" srcOrd="0" destOrd="0" parTransId="{D5D721A9-5E16-EF4E-8F45-F775074CF83B}" sibTransId="{DF6B044A-525F-E744-BB33-9D4E78745681}"/>
    <dgm:cxn modelId="{65D20CA1-7AC8-CE44-84E5-ECE51E2AFB4E}" srcId="{D2CD23C5-049B-9846-BA00-C79EBFE3E27E}" destId="{A318BBC9-B21F-B54E-A84D-59A9B3BDE382}" srcOrd="0" destOrd="0" parTransId="{E3C88E02-1DF7-CF4E-9F8E-928F2088D4E6}" sibTransId="{9B42735E-61D3-0841-B28C-896ACE0C2EB3}"/>
    <dgm:cxn modelId="{36E3CCAF-9AD7-4D4E-82CA-4700AEB0B461}" type="presOf" srcId="{F6CF46E8-BBBB-E744-9D75-E5468C235E99}" destId="{CCCC63B8-B449-D84E-A7F2-3850921D7B41}" srcOrd="0" destOrd="0" presId="urn:microsoft.com/office/officeart/2008/layout/HorizontalMultiLevelHierarchy"/>
    <dgm:cxn modelId="{27F89ABA-0A81-A14D-AE91-CE5D5E913953}" type="presOf" srcId="{FE3EC61B-B3A8-1049-8325-86FD605E23F3}" destId="{2799D4A3-6D60-4749-A42B-FC34E8735E10}" srcOrd="1" destOrd="0" presId="urn:microsoft.com/office/officeart/2008/layout/HorizontalMultiLevelHierarchy"/>
    <dgm:cxn modelId="{D16ABACC-6642-4C4F-B255-17DB96B7555C}" type="presOf" srcId="{A318BBC9-B21F-B54E-A84D-59A9B3BDE382}" destId="{BADA1A50-2874-8741-81C9-B98B202B93C2}" srcOrd="0" destOrd="0" presId="urn:microsoft.com/office/officeart/2008/layout/HorizontalMultiLevelHierarchy"/>
    <dgm:cxn modelId="{D0F715D8-47C7-9C45-8357-B35DA37719E5}" type="presOf" srcId="{D5D721A9-5E16-EF4E-8F45-F775074CF83B}" destId="{A4DF7525-36F2-BF47-9C22-6C4040BDC311}" srcOrd="0" destOrd="0" presId="urn:microsoft.com/office/officeart/2008/layout/HorizontalMultiLevelHierarchy"/>
    <dgm:cxn modelId="{F2527DE0-19C5-6442-8251-FDA8D7CC3613}" type="presOf" srcId="{280AE72F-2C15-654B-8E0D-749063A3ED09}" destId="{55EC4640-591D-2B47-BCF5-4C2F760C583C}" srcOrd="0" destOrd="0" presId="urn:microsoft.com/office/officeart/2008/layout/HorizontalMultiLevelHierarchy"/>
    <dgm:cxn modelId="{BABEBFE1-A535-684A-B4E2-C1A0914B1B8D}" type="presOf" srcId="{5C6AC9F6-D9F5-5344-927F-D3D163785302}" destId="{3E28940A-75F5-FD40-ABDC-9317C1DBFD01}" srcOrd="0" destOrd="0" presId="urn:microsoft.com/office/officeart/2008/layout/HorizontalMultiLevelHierarchy"/>
    <dgm:cxn modelId="{873252E4-F3C7-B54F-AC66-F271D472D69F}" srcId="{9E160852-D2AF-FF40-9127-CC09A390EBD0}" destId="{04B012C9-0C67-7F47-9D0F-784FD2D84FAE}" srcOrd="3" destOrd="0" parTransId="{39CA916F-35C4-754D-AB30-5ACFB56EDE28}" sibTransId="{3FC180FC-7F59-764F-AF86-7D76933707A3}"/>
    <dgm:cxn modelId="{0E0953E5-66F1-A846-9FF2-A5936377957F}" type="presOf" srcId="{5A825FFA-849A-FC42-89F5-32ABF1B24C1B}" destId="{11487B4E-3BAA-AF43-8105-EA534D3605DA}" srcOrd="0" destOrd="0" presId="urn:microsoft.com/office/officeart/2008/layout/HorizontalMultiLevelHierarchy"/>
    <dgm:cxn modelId="{15FCD9EF-CF53-7D40-AB26-F91DA9AE3361}" srcId="{280AE72F-2C15-654B-8E0D-749063A3ED09}" destId="{D2CD23C5-049B-9846-BA00-C79EBFE3E27E}" srcOrd="0" destOrd="0" parTransId="{76BABACE-7872-FA43-919B-0F5C84686ED4}" sibTransId="{AAA1B60F-A4EB-FE44-B4E9-6D4D3BF4D138}"/>
    <dgm:cxn modelId="{EE7E64FE-D381-3049-8ED9-2304281B08EC}" type="presOf" srcId="{A7E0EAA9-51AC-B24D-B629-9D3EA8841D90}" destId="{CA30848E-BE15-C147-8F99-EFAFA746BEEC}" srcOrd="0" destOrd="0" presId="urn:microsoft.com/office/officeart/2008/layout/HorizontalMultiLevelHierarchy"/>
    <dgm:cxn modelId="{30A1150B-39E0-4A49-BE64-E68338403796}" type="presParOf" srcId="{55EC4640-591D-2B47-BCF5-4C2F760C583C}" destId="{2716B1D3-6829-8C4D-978B-65014FF6ED62}" srcOrd="0" destOrd="0" presId="urn:microsoft.com/office/officeart/2008/layout/HorizontalMultiLevelHierarchy"/>
    <dgm:cxn modelId="{A060FC18-DFA9-554A-9A08-328942F65B1B}" type="presParOf" srcId="{2716B1D3-6829-8C4D-978B-65014FF6ED62}" destId="{33F95A69-DCE8-6541-9201-BC513B9F5FF8}" srcOrd="0" destOrd="0" presId="urn:microsoft.com/office/officeart/2008/layout/HorizontalMultiLevelHierarchy"/>
    <dgm:cxn modelId="{4192B83D-9450-434E-B377-12318E772035}" type="presParOf" srcId="{2716B1D3-6829-8C4D-978B-65014FF6ED62}" destId="{9E25E960-1F5C-0C4E-BEAD-7C76F4D4D3B4}" srcOrd="1" destOrd="0" presId="urn:microsoft.com/office/officeart/2008/layout/HorizontalMultiLevelHierarchy"/>
    <dgm:cxn modelId="{06FD2E5F-0BB8-3541-82DE-6D1350168080}" type="presParOf" srcId="{9E25E960-1F5C-0C4E-BEAD-7C76F4D4D3B4}" destId="{7C35028F-B7BB-A64D-91D7-FBE22A5686C5}" srcOrd="0" destOrd="0" presId="urn:microsoft.com/office/officeart/2008/layout/HorizontalMultiLevelHierarchy"/>
    <dgm:cxn modelId="{2E42A52A-10E0-504D-9230-B0BCA988A3E7}" type="presParOf" srcId="{7C35028F-B7BB-A64D-91D7-FBE22A5686C5}" destId="{0DBE44EE-CB87-B64F-8BEA-0D3D5ABB834B}" srcOrd="0" destOrd="0" presId="urn:microsoft.com/office/officeart/2008/layout/HorizontalMultiLevelHierarchy"/>
    <dgm:cxn modelId="{AAF2F70E-70FF-314B-B1C2-73B6C1C92752}" type="presParOf" srcId="{9E25E960-1F5C-0C4E-BEAD-7C76F4D4D3B4}" destId="{BE6E15CD-2240-4C43-99CC-A711CDBD1A15}" srcOrd="1" destOrd="0" presId="urn:microsoft.com/office/officeart/2008/layout/HorizontalMultiLevelHierarchy"/>
    <dgm:cxn modelId="{D59D0F25-C988-464B-B332-C9E66347F48C}" type="presParOf" srcId="{BE6E15CD-2240-4C43-99CC-A711CDBD1A15}" destId="{BADA1A50-2874-8741-81C9-B98B202B93C2}" srcOrd="0" destOrd="0" presId="urn:microsoft.com/office/officeart/2008/layout/HorizontalMultiLevelHierarchy"/>
    <dgm:cxn modelId="{AAB58D12-DADE-0848-9D80-5344EF45894E}" type="presParOf" srcId="{BE6E15CD-2240-4C43-99CC-A711CDBD1A15}" destId="{73B1F0FA-9CA4-244D-9E8C-1D1F0D70A7DC}" srcOrd="1" destOrd="0" presId="urn:microsoft.com/office/officeart/2008/layout/HorizontalMultiLevelHierarchy"/>
    <dgm:cxn modelId="{12E8862B-45A5-6643-9D89-BFD4C44AA09B}" type="presParOf" srcId="{73B1F0FA-9CA4-244D-9E8C-1D1F0D70A7DC}" destId="{CA30848E-BE15-C147-8F99-EFAFA746BEEC}" srcOrd="0" destOrd="0" presId="urn:microsoft.com/office/officeart/2008/layout/HorizontalMultiLevelHierarchy"/>
    <dgm:cxn modelId="{65192419-03A5-C947-AA32-AFD6006A1C98}" type="presParOf" srcId="{CA30848E-BE15-C147-8F99-EFAFA746BEEC}" destId="{AA6E697C-EA6A-474F-8445-6CD5443BA006}" srcOrd="0" destOrd="0" presId="urn:microsoft.com/office/officeart/2008/layout/HorizontalMultiLevelHierarchy"/>
    <dgm:cxn modelId="{97E25FBA-2BCB-4347-98E3-C7CCEB3A4B75}" type="presParOf" srcId="{73B1F0FA-9CA4-244D-9E8C-1D1F0D70A7DC}" destId="{B20BB35C-7BB7-7543-A731-415B1FFE4A71}" srcOrd="1" destOrd="0" presId="urn:microsoft.com/office/officeart/2008/layout/HorizontalMultiLevelHierarchy"/>
    <dgm:cxn modelId="{9388CA1B-2FE8-7D41-8D44-A6BFC1954C9C}" type="presParOf" srcId="{B20BB35C-7BB7-7543-A731-415B1FFE4A71}" destId="{E404B9EA-3C0B-AA48-BB6E-C3F4E18C8950}" srcOrd="0" destOrd="0" presId="urn:microsoft.com/office/officeart/2008/layout/HorizontalMultiLevelHierarchy"/>
    <dgm:cxn modelId="{CC9DFEB8-C8A8-0D4A-AAF8-4FD281E014DF}" type="presParOf" srcId="{B20BB35C-7BB7-7543-A731-415B1FFE4A71}" destId="{D6739715-3500-0145-AE39-E2761037D38C}" srcOrd="1" destOrd="0" presId="urn:microsoft.com/office/officeart/2008/layout/HorizontalMultiLevelHierarchy"/>
    <dgm:cxn modelId="{EA56A338-E08F-4B45-A530-A863A183BC5C}" type="presParOf" srcId="{73B1F0FA-9CA4-244D-9E8C-1D1F0D70A7DC}" destId="{3E28940A-75F5-FD40-ABDC-9317C1DBFD01}" srcOrd="2" destOrd="0" presId="urn:microsoft.com/office/officeart/2008/layout/HorizontalMultiLevelHierarchy"/>
    <dgm:cxn modelId="{F5914467-28C9-DB4E-A380-FA6BF7CAD4CF}" type="presParOf" srcId="{3E28940A-75F5-FD40-ABDC-9317C1DBFD01}" destId="{752DBBCD-DA89-B448-B33F-B2C50781FDE8}" srcOrd="0" destOrd="0" presId="urn:microsoft.com/office/officeart/2008/layout/HorizontalMultiLevelHierarchy"/>
    <dgm:cxn modelId="{B75A5418-CE34-3947-9FEC-3A008143D1C4}" type="presParOf" srcId="{73B1F0FA-9CA4-244D-9E8C-1D1F0D70A7DC}" destId="{527426B9-6DF6-1C43-BE57-ABD83B5E41A1}" srcOrd="3" destOrd="0" presId="urn:microsoft.com/office/officeart/2008/layout/HorizontalMultiLevelHierarchy"/>
    <dgm:cxn modelId="{8FF17FBA-3837-F64B-B40F-00031DAAF216}" type="presParOf" srcId="{527426B9-6DF6-1C43-BE57-ABD83B5E41A1}" destId="{FFF5BFF7-BC41-4B46-934A-4746E961D568}" srcOrd="0" destOrd="0" presId="urn:microsoft.com/office/officeart/2008/layout/HorizontalMultiLevelHierarchy"/>
    <dgm:cxn modelId="{74E64FB4-045B-7A41-A41B-3BD5F8F94935}" type="presParOf" srcId="{527426B9-6DF6-1C43-BE57-ABD83B5E41A1}" destId="{9EA77857-48E1-1649-97B3-B4E85E1EC059}" srcOrd="1" destOrd="0" presId="urn:microsoft.com/office/officeart/2008/layout/HorizontalMultiLevelHierarchy"/>
    <dgm:cxn modelId="{E1E7A5ED-84F5-7943-BD51-9CFE51D6DF1D}" type="presParOf" srcId="{9E25E960-1F5C-0C4E-BEAD-7C76F4D4D3B4}" destId="{11487B4E-3BAA-AF43-8105-EA534D3605DA}" srcOrd="2" destOrd="0" presId="urn:microsoft.com/office/officeart/2008/layout/HorizontalMultiLevelHierarchy"/>
    <dgm:cxn modelId="{4FAFEC3A-C8BA-794B-8E5D-1401AF2B99B0}" type="presParOf" srcId="{11487B4E-3BAA-AF43-8105-EA534D3605DA}" destId="{BE50A346-FFCA-E34E-B628-3D4F4C92F526}" srcOrd="0" destOrd="0" presId="urn:microsoft.com/office/officeart/2008/layout/HorizontalMultiLevelHierarchy"/>
    <dgm:cxn modelId="{E6FF0B4D-E088-F444-B40F-9AE318A7F1CF}" type="presParOf" srcId="{9E25E960-1F5C-0C4E-BEAD-7C76F4D4D3B4}" destId="{2096F76E-C445-0242-B0CD-98EC0408B442}" srcOrd="3" destOrd="0" presId="urn:microsoft.com/office/officeart/2008/layout/HorizontalMultiLevelHierarchy"/>
    <dgm:cxn modelId="{31C31DD9-C483-B748-8CA1-39A1870EA792}" type="presParOf" srcId="{2096F76E-C445-0242-B0CD-98EC0408B442}" destId="{8BEF37B5-95FC-0247-9FB8-0C9412EB9469}" srcOrd="0" destOrd="0" presId="urn:microsoft.com/office/officeart/2008/layout/HorizontalMultiLevelHierarchy"/>
    <dgm:cxn modelId="{92EC4419-322D-3240-9D5C-EBA68C982841}" type="presParOf" srcId="{2096F76E-C445-0242-B0CD-98EC0408B442}" destId="{DB6EE4C4-9077-D84E-B917-BFED33E54682}" srcOrd="1" destOrd="0" presId="urn:microsoft.com/office/officeart/2008/layout/HorizontalMultiLevelHierarchy"/>
    <dgm:cxn modelId="{971D3811-1686-5B4F-A3EE-6E4B37258EB8}" type="presParOf" srcId="{DB6EE4C4-9077-D84E-B917-BFED33E54682}" destId="{A4DF7525-36F2-BF47-9C22-6C4040BDC311}" srcOrd="0" destOrd="0" presId="urn:microsoft.com/office/officeart/2008/layout/HorizontalMultiLevelHierarchy"/>
    <dgm:cxn modelId="{F147DAC3-EB21-E849-B7C7-FDA7A2B57B2D}" type="presParOf" srcId="{A4DF7525-36F2-BF47-9C22-6C4040BDC311}" destId="{B5EF3399-F293-F14D-B434-AAB105130813}" srcOrd="0" destOrd="0" presId="urn:microsoft.com/office/officeart/2008/layout/HorizontalMultiLevelHierarchy"/>
    <dgm:cxn modelId="{2C5D04D9-FCEA-9445-8568-947D0503B512}" type="presParOf" srcId="{DB6EE4C4-9077-D84E-B917-BFED33E54682}" destId="{92DCC718-1F16-2544-9F1B-0F5CA779F331}" srcOrd="1" destOrd="0" presId="urn:microsoft.com/office/officeart/2008/layout/HorizontalMultiLevelHierarchy"/>
    <dgm:cxn modelId="{4C389781-D8DD-5B47-9C60-EBC1AA3B654E}" type="presParOf" srcId="{92DCC718-1F16-2544-9F1B-0F5CA779F331}" destId="{CCCC63B8-B449-D84E-A7F2-3850921D7B41}" srcOrd="0" destOrd="0" presId="urn:microsoft.com/office/officeart/2008/layout/HorizontalMultiLevelHierarchy"/>
    <dgm:cxn modelId="{3C183453-6E3A-7942-9223-677B792C1048}" type="presParOf" srcId="{92DCC718-1F16-2544-9F1B-0F5CA779F331}" destId="{E3C146FE-664F-184E-A998-780B1F260DD4}" srcOrd="1" destOrd="0" presId="urn:microsoft.com/office/officeart/2008/layout/HorizontalMultiLevelHierarchy"/>
    <dgm:cxn modelId="{35960B4D-8B27-364D-9ADD-EA8F5CEE6ACE}" type="presParOf" srcId="{DB6EE4C4-9077-D84E-B917-BFED33E54682}" destId="{F78093DA-201B-8641-82D7-C948330A97FE}" srcOrd="2" destOrd="0" presId="urn:microsoft.com/office/officeart/2008/layout/HorizontalMultiLevelHierarchy"/>
    <dgm:cxn modelId="{C3B630DB-462C-9840-A3BD-8BC36EE38F38}" type="presParOf" srcId="{F78093DA-201B-8641-82D7-C948330A97FE}" destId="{70BFF2ED-231B-B141-A412-11AC3EA3568A}" srcOrd="0" destOrd="0" presId="urn:microsoft.com/office/officeart/2008/layout/HorizontalMultiLevelHierarchy"/>
    <dgm:cxn modelId="{65A47845-8C60-3843-B6D9-85F15D82177D}" type="presParOf" srcId="{DB6EE4C4-9077-D84E-B917-BFED33E54682}" destId="{2452D518-488B-2244-91E7-A617089463EC}" srcOrd="3" destOrd="0" presId="urn:microsoft.com/office/officeart/2008/layout/HorizontalMultiLevelHierarchy"/>
    <dgm:cxn modelId="{E546F34B-4FCF-F64F-A751-3B9E29E56471}" type="presParOf" srcId="{2452D518-488B-2244-91E7-A617089463EC}" destId="{E3B5EFFA-B0A3-5841-919F-BB44E62FD804}" srcOrd="0" destOrd="0" presId="urn:microsoft.com/office/officeart/2008/layout/HorizontalMultiLevelHierarchy"/>
    <dgm:cxn modelId="{E422FD44-33E4-7D4A-9F32-8AB1E9AAE65A}" type="presParOf" srcId="{2452D518-488B-2244-91E7-A617089463EC}" destId="{EECEAA32-C4F5-3A47-915E-BCF948E6F790}" srcOrd="1" destOrd="0" presId="urn:microsoft.com/office/officeart/2008/layout/HorizontalMultiLevelHierarchy"/>
    <dgm:cxn modelId="{9A5A1BD5-E968-9342-AE2B-496524D861B9}" type="presParOf" srcId="{DB6EE4C4-9077-D84E-B917-BFED33E54682}" destId="{318D62C2-B0F3-1D40-BFE0-FA96E1B6130D}" srcOrd="4" destOrd="0" presId="urn:microsoft.com/office/officeart/2008/layout/HorizontalMultiLevelHierarchy"/>
    <dgm:cxn modelId="{1E3EC871-3BA3-AE45-A36D-406A3CC88588}" type="presParOf" srcId="{318D62C2-B0F3-1D40-BFE0-FA96E1B6130D}" destId="{2799D4A3-6D60-4749-A42B-FC34E8735E10}" srcOrd="0" destOrd="0" presId="urn:microsoft.com/office/officeart/2008/layout/HorizontalMultiLevelHierarchy"/>
    <dgm:cxn modelId="{3DE2CC7F-039D-404E-82B0-D5851C884D95}" type="presParOf" srcId="{DB6EE4C4-9077-D84E-B917-BFED33E54682}" destId="{DD7E23BF-FB27-FC46-88DB-EB4B3F070233}" srcOrd="5" destOrd="0" presId="urn:microsoft.com/office/officeart/2008/layout/HorizontalMultiLevelHierarchy"/>
    <dgm:cxn modelId="{72A883E1-F11D-DC4D-99AD-52F6B0A8E9E9}" type="presParOf" srcId="{DD7E23BF-FB27-FC46-88DB-EB4B3F070233}" destId="{FB46A4D6-56CB-974B-A367-BDCD4BF42AF8}" srcOrd="0" destOrd="0" presId="urn:microsoft.com/office/officeart/2008/layout/HorizontalMultiLevelHierarchy"/>
    <dgm:cxn modelId="{CE11B18E-0123-7B42-BC5A-1BE804AE56F9}" type="presParOf" srcId="{DD7E23BF-FB27-FC46-88DB-EB4B3F070233}" destId="{C673AC15-B0CE-634F-B176-59B258330AA4}" srcOrd="1" destOrd="0" presId="urn:microsoft.com/office/officeart/2008/layout/HorizontalMultiLevelHierarchy"/>
    <dgm:cxn modelId="{082FD660-5DD7-1340-9894-FFF8BBBF5977}" type="presParOf" srcId="{DB6EE4C4-9077-D84E-B917-BFED33E54682}" destId="{582DB5AD-3A1E-6546-BAAA-7456F687BC8E}" srcOrd="6" destOrd="0" presId="urn:microsoft.com/office/officeart/2008/layout/HorizontalMultiLevelHierarchy"/>
    <dgm:cxn modelId="{1E296545-21AF-2840-8F0B-6D3C4E2A4AB4}" type="presParOf" srcId="{582DB5AD-3A1E-6546-BAAA-7456F687BC8E}" destId="{8ED936DB-9A9F-7B42-B8CF-DA39822FE844}" srcOrd="0" destOrd="0" presId="urn:microsoft.com/office/officeart/2008/layout/HorizontalMultiLevelHierarchy"/>
    <dgm:cxn modelId="{EEBE0C49-4427-284F-B635-447CD020A07D}" type="presParOf" srcId="{DB6EE4C4-9077-D84E-B917-BFED33E54682}" destId="{8AFB0DF1-A723-CB40-AAE5-74A5E1965F4D}" srcOrd="7" destOrd="0" presId="urn:microsoft.com/office/officeart/2008/layout/HorizontalMultiLevelHierarchy"/>
    <dgm:cxn modelId="{9BC9DDF1-FDAE-1D46-8023-C8FB1D89A3ED}" type="presParOf" srcId="{8AFB0DF1-A723-CB40-AAE5-74A5E1965F4D}" destId="{D3BB63DD-E72B-4545-A234-3C380F4C4603}" srcOrd="0" destOrd="0" presId="urn:microsoft.com/office/officeart/2008/layout/HorizontalMultiLevelHierarchy"/>
    <dgm:cxn modelId="{A936B232-3B7B-7B4E-B4DE-69711406BFC0}" type="presParOf" srcId="{8AFB0DF1-A723-CB40-AAE5-74A5E1965F4D}" destId="{08166857-7F91-F043-B485-24FAAEF2593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DB5AD-3A1E-6546-BAAA-7456F687BC8E}">
      <dsp:nvSpPr>
        <dsp:cNvPr id="0" name=""/>
        <dsp:cNvSpPr/>
      </dsp:nvSpPr>
      <dsp:spPr>
        <a:xfrm>
          <a:off x="4044213" y="3515873"/>
          <a:ext cx="472932" cy="1351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466" y="0"/>
              </a:lnTo>
              <a:lnTo>
                <a:pt x="236466" y="1351750"/>
              </a:lnTo>
              <a:lnTo>
                <a:pt x="472932" y="1351750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44877" y="4155946"/>
        <a:ext cx="71604" cy="71604"/>
      </dsp:txXfrm>
    </dsp:sp>
    <dsp:sp modelId="{318D62C2-B0F3-1D40-BFE0-FA96E1B6130D}">
      <dsp:nvSpPr>
        <dsp:cNvPr id="0" name=""/>
        <dsp:cNvSpPr/>
      </dsp:nvSpPr>
      <dsp:spPr>
        <a:xfrm>
          <a:off x="4044213" y="3515873"/>
          <a:ext cx="472932" cy="450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466" y="0"/>
              </a:lnTo>
              <a:lnTo>
                <a:pt x="236466" y="450583"/>
              </a:lnTo>
              <a:lnTo>
                <a:pt x="472932" y="450583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64349" y="3724834"/>
        <a:ext cx="32660" cy="32660"/>
      </dsp:txXfrm>
    </dsp:sp>
    <dsp:sp modelId="{F78093DA-201B-8641-82D7-C948330A97FE}">
      <dsp:nvSpPr>
        <dsp:cNvPr id="0" name=""/>
        <dsp:cNvSpPr/>
      </dsp:nvSpPr>
      <dsp:spPr>
        <a:xfrm>
          <a:off x="4044213" y="3065289"/>
          <a:ext cx="472932" cy="450583"/>
        </a:xfrm>
        <a:custGeom>
          <a:avLst/>
          <a:gdLst/>
          <a:ahLst/>
          <a:cxnLst/>
          <a:rect l="0" t="0" r="0" b="0"/>
          <a:pathLst>
            <a:path>
              <a:moveTo>
                <a:pt x="0" y="450583"/>
              </a:moveTo>
              <a:lnTo>
                <a:pt x="236466" y="450583"/>
              </a:lnTo>
              <a:lnTo>
                <a:pt x="236466" y="0"/>
              </a:lnTo>
              <a:lnTo>
                <a:pt x="472932" y="0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64349" y="3274250"/>
        <a:ext cx="32660" cy="32660"/>
      </dsp:txXfrm>
    </dsp:sp>
    <dsp:sp modelId="{A4DF7525-36F2-BF47-9C22-6C4040BDC311}">
      <dsp:nvSpPr>
        <dsp:cNvPr id="0" name=""/>
        <dsp:cNvSpPr/>
      </dsp:nvSpPr>
      <dsp:spPr>
        <a:xfrm>
          <a:off x="4044213" y="2164122"/>
          <a:ext cx="472932" cy="1351750"/>
        </a:xfrm>
        <a:custGeom>
          <a:avLst/>
          <a:gdLst/>
          <a:ahLst/>
          <a:cxnLst/>
          <a:rect l="0" t="0" r="0" b="0"/>
          <a:pathLst>
            <a:path>
              <a:moveTo>
                <a:pt x="0" y="1351750"/>
              </a:moveTo>
              <a:lnTo>
                <a:pt x="236466" y="1351750"/>
              </a:lnTo>
              <a:lnTo>
                <a:pt x="236466" y="0"/>
              </a:lnTo>
              <a:lnTo>
                <a:pt x="472932" y="0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44877" y="2804195"/>
        <a:ext cx="71604" cy="71604"/>
      </dsp:txXfrm>
    </dsp:sp>
    <dsp:sp modelId="{11487B4E-3BAA-AF43-8105-EA534D3605DA}">
      <dsp:nvSpPr>
        <dsp:cNvPr id="0" name=""/>
        <dsp:cNvSpPr/>
      </dsp:nvSpPr>
      <dsp:spPr>
        <a:xfrm>
          <a:off x="1206618" y="2164122"/>
          <a:ext cx="472932" cy="1351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466" y="0"/>
              </a:lnTo>
              <a:lnTo>
                <a:pt x="236466" y="1351750"/>
              </a:lnTo>
              <a:lnTo>
                <a:pt x="472932" y="1351750"/>
              </a:lnTo>
            </a:path>
          </a:pathLst>
        </a:custGeom>
        <a:noFill/>
        <a:ln w="952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1407282" y="2804195"/>
        <a:ext cx="71604" cy="71604"/>
      </dsp:txXfrm>
    </dsp:sp>
    <dsp:sp modelId="{3E28940A-75F5-FD40-ABDC-9317C1DBFD01}">
      <dsp:nvSpPr>
        <dsp:cNvPr id="0" name=""/>
        <dsp:cNvSpPr/>
      </dsp:nvSpPr>
      <dsp:spPr>
        <a:xfrm>
          <a:off x="4044213" y="812371"/>
          <a:ext cx="472932" cy="450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6466" y="0"/>
              </a:lnTo>
              <a:lnTo>
                <a:pt x="236466" y="450583"/>
              </a:lnTo>
              <a:lnTo>
                <a:pt x="472932" y="450583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64349" y="1021333"/>
        <a:ext cx="32660" cy="32660"/>
      </dsp:txXfrm>
    </dsp:sp>
    <dsp:sp modelId="{CA30848E-BE15-C147-8F99-EFAFA746BEEC}">
      <dsp:nvSpPr>
        <dsp:cNvPr id="0" name=""/>
        <dsp:cNvSpPr/>
      </dsp:nvSpPr>
      <dsp:spPr>
        <a:xfrm>
          <a:off x="4044213" y="361788"/>
          <a:ext cx="472932" cy="450583"/>
        </a:xfrm>
        <a:custGeom>
          <a:avLst/>
          <a:gdLst/>
          <a:ahLst/>
          <a:cxnLst/>
          <a:rect l="0" t="0" r="0" b="0"/>
          <a:pathLst>
            <a:path>
              <a:moveTo>
                <a:pt x="0" y="450583"/>
              </a:moveTo>
              <a:lnTo>
                <a:pt x="236466" y="450583"/>
              </a:lnTo>
              <a:lnTo>
                <a:pt x="236466" y="0"/>
              </a:lnTo>
              <a:lnTo>
                <a:pt x="472932" y="0"/>
              </a:lnTo>
            </a:path>
          </a:pathLst>
        </a:custGeom>
        <a:noFill/>
        <a:ln w="9525" cap="flat" cmpd="sng" algn="ctr">
          <a:solidFill>
            <a:schemeClr val="accent2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4264349" y="570749"/>
        <a:ext cx="32660" cy="32660"/>
      </dsp:txXfrm>
    </dsp:sp>
    <dsp:sp modelId="{7C35028F-B7BB-A64D-91D7-FBE22A5686C5}">
      <dsp:nvSpPr>
        <dsp:cNvPr id="0" name=""/>
        <dsp:cNvSpPr/>
      </dsp:nvSpPr>
      <dsp:spPr>
        <a:xfrm>
          <a:off x="1206618" y="812371"/>
          <a:ext cx="472932" cy="1351750"/>
        </a:xfrm>
        <a:custGeom>
          <a:avLst/>
          <a:gdLst/>
          <a:ahLst/>
          <a:cxnLst/>
          <a:rect l="0" t="0" r="0" b="0"/>
          <a:pathLst>
            <a:path>
              <a:moveTo>
                <a:pt x="0" y="1351750"/>
              </a:moveTo>
              <a:lnTo>
                <a:pt x="236466" y="1351750"/>
              </a:lnTo>
              <a:lnTo>
                <a:pt x="236466" y="0"/>
              </a:lnTo>
              <a:lnTo>
                <a:pt x="472932" y="0"/>
              </a:lnTo>
            </a:path>
          </a:pathLst>
        </a:custGeom>
        <a:noFill/>
        <a:ln w="9525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</a:endParaRPr>
        </a:p>
      </dsp:txBody>
      <dsp:txXfrm>
        <a:off x="1407282" y="1452444"/>
        <a:ext cx="71604" cy="71604"/>
      </dsp:txXfrm>
    </dsp:sp>
    <dsp:sp modelId="{33F95A69-DCE8-6541-9201-BC513B9F5FF8}">
      <dsp:nvSpPr>
        <dsp:cNvPr id="0" name=""/>
        <dsp:cNvSpPr/>
      </dsp:nvSpPr>
      <dsp:spPr>
        <a:xfrm rot="16200000">
          <a:off x="-1051041" y="1803655"/>
          <a:ext cx="3794387" cy="720933"/>
        </a:xfrm>
        <a:prstGeom prst="rect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solidFill>
                <a:schemeClr val="tx1"/>
              </a:solidFill>
            </a:rPr>
            <a:t>Métodos</a:t>
          </a:r>
          <a:r>
            <a:rPr lang="en-US" sz="2500" b="1" kern="1200" dirty="0">
              <a:solidFill>
                <a:schemeClr val="tx1"/>
              </a:solidFill>
            </a:rPr>
            <a:t> de </a:t>
          </a:r>
          <a:r>
            <a:rPr lang="en-US" sz="2500" b="1" kern="1200" dirty="0" err="1">
              <a:solidFill>
                <a:schemeClr val="tx1"/>
              </a:solidFill>
            </a:rPr>
            <a:t>acesso</a:t>
          </a:r>
          <a:r>
            <a:rPr lang="en-US" sz="2500" b="1" kern="1200" dirty="0">
              <a:solidFill>
                <a:schemeClr val="tx1"/>
              </a:solidFill>
            </a:rPr>
            <a:t> </a:t>
          </a:r>
          <a:r>
            <a:rPr lang="en-US" sz="2500" b="1" kern="1200" dirty="0" err="1">
              <a:solidFill>
                <a:schemeClr val="tx1"/>
              </a:solidFill>
            </a:rPr>
            <a:t>múltiplo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-1051041" y="1803655"/>
        <a:ext cx="3794387" cy="720933"/>
      </dsp:txXfrm>
    </dsp:sp>
    <dsp:sp modelId="{BADA1A50-2874-8741-81C9-B98B202B93C2}">
      <dsp:nvSpPr>
        <dsp:cNvPr id="0" name=""/>
        <dsp:cNvSpPr/>
      </dsp:nvSpPr>
      <dsp:spPr>
        <a:xfrm>
          <a:off x="1679551" y="451904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</a:rPr>
            <a:t>Com </a:t>
          </a:r>
          <a:r>
            <a:rPr lang="en-US" sz="1900" b="1" kern="1200" dirty="0" err="1">
              <a:solidFill>
                <a:srgbClr val="000000"/>
              </a:solidFill>
            </a:rPr>
            <a:t>contenção</a:t>
          </a:r>
          <a:endParaRPr lang="en-US" sz="1900" b="1" kern="1200" dirty="0">
            <a:solidFill>
              <a:srgbClr val="000000"/>
            </a:solidFill>
          </a:endParaRPr>
        </a:p>
      </dsp:txBody>
      <dsp:txXfrm>
        <a:off x="1679551" y="451904"/>
        <a:ext cx="2364662" cy="720933"/>
      </dsp:txXfrm>
    </dsp:sp>
    <dsp:sp modelId="{E404B9EA-3C0B-AA48-BB6E-C3F4E18C8950}">
      <dsp:nvSpPr>
        <dsp:cNvPr id="0" name=""/>
        <dsp:cNvSpPr/>
      </dsp:nvSpPr>
      <dsp:spPr>
        <a:xfrm>
          <a:off x="4517146" y="1321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</a:rPr>
            <a:t>CSMA/CA</a:t>
          </a:r>
        </a:p>
      </dsp:txBody>
      <dsp:txXfrm>
        <a:off x="4517146" y="1321"/>
        <a:ext cx="2364662" cy="720933"/>
      </dsp:txXfrm>
    </dsp:sp>
    <dsp:sp modelId="{FFF5BFF7-BC41-4B46-934A-4746E961D568}">
      <dsp:nvSpPr>
        <dsp:cNvPr id="0" name=""/>
        <dsp:cNvSpPr/>
      </dsp:nvSpPr>
      <dsp:spPr>
        <a:xfrm>
          <a:off x="4517146" y="902488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rgbClr val="000000"/>
              </a:solidFill>
            </a:rPr>
            <a:t>CSMA/CD</a:t>
          </a:r>
        </a:p>
      </dsp:txBody>
      <dsp:txXfrm>
        <a:off x="4517146" y="902488"/>
        <a:ext cx="2364662" cy="720933"/>
      </dsp:txXfrm>
    </dsp:sp>
    <dsp:sp modelId="{8BEF37B5-95FC-0247-9FB8-0C9412EB9469}">
      <dsp:nvSpPr>
        <dsp:cNvPr id="0" name=""/>
        <dsp:cNvSpPr/>
      </dsp:nvSpPr>
      <dsp:spPr>
        <a:xfrm>
          <a:off x="1679551" y="3155406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99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99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rgbClr val="000000"/>
              </a:solidFill>
            </a:rPr>
            <a:t>Sem</a:t>
          </a:r>
          <a:r>
            <a:rPr lang="en-US" sz="1900" b="1" kern="1200" dirty="0">
              <a:solidFill>
                <a:srgbClr val="000000"/>
              </a:solidFill>
            </a:rPr>
            <a:t> </a:t>
          </a:r>
          <a:r>
            <a:rPr lang="en-US" sz="1900" b="1" kern="1200" dirty="0" err="1">
              <a:solidFill>
                <a:srgbClr val="000000"/>
              </a:solidFill>
            </a:rPr>
            <a:t>contenção</a:t>
          </a:r>
          <a:endParaRPr lang="en-US" sz="1900" b="1" kern="1200" dirty="0">
            <a:solidFill>
              <a:srgbClr val="000000"/>
            </a:solidFill>
          </a:endParaRPr>
        </a:p>
      </dsp:txBody>
      <dsp:txXfrm>
        <a:off x="1679551" y="3155406"/>
        <a:ext cx="2364662" cy="720933"/>
      </dsp:txXfrm>
    </dsp:sp>
    <dsp:sp modelId="{CCCC63B8-B449-D84E-A7F2-3850921D7B41}">
      <dsp:nvSpPr>
        <dsp:cNvPr id="0" name=""/>
        <dsp:cNvSpPr/>
      </dsp:nvSpPr>
      <dsp:spPr>
        <a:xfrm>
          <a:off x="4517146" y="1803655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Passagem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fichas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4517146" y="1803655"/>
        <a:ext cx="2364662" cy="720933"/>
      </dsp:txXfrm>
    </dsp:sp>
    <dsp:sp modelId="{E3B5EFFA-B0A3-5841-919F-BB44E62FD804}">
      <dsp:nvSpPr>
        <dsp:cNvPr id="0" name=""/>
        <dsp:cNvSpPr/>
      </dsp:nvSpPr>
      <dsp:spPr>
        <a:xfrm>
          <a:off x="4517146" y="2704822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Ordenação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por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identificador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4517146" y="2704822"/>
        <a:ext cx="2364662" cy="720933"/>
      </dsp:txXfrm>
    </dsp:sp>
    <dsp:sp modelId="{FB46A4D6-56CB-974B-A367-BDCD4BF42AF8}">
      <dsp:nvSpPr>
        <dsp:cNvPr id="0" name=""/>
        <dsp:cNvSpPr/>
      </dsp:nvSpPr>
      <dsp:spPr>
        <a:xfrm>
          <a:off x="4517146" y="3605989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Reserva</a:t>
          </a:r>
          <a:r>
            <a:rPr lang="en-US" sz="1900" b="1" kern="1200" dirty="0">
              <a:solidFill>
                <a:schemeClr val="tx1"/>
              </a:solidFill>
            </a:rPr>
            <a:t> do </a:t>
          </a:r>
          <a:r>
            <a:rPr lang="en-US" sz="1900" b="1" kern="1200" dirty="0" err="1">
              <a:solidFill>
                <a:schemeClr val="tx1"/>
              </a:solidFill>
            </a:rPr>
            <a:t>meio</a:t>
          </a:r>
          <a:r>
            <a:rPr lang="en-US" sz="1900" b="1" kern="1200" dirty="0">
              <a:solidFill>
                <a:schemeClr val="tx1"/>
              </a:solidFill>
            </a:rPr>
            <a:t> </a:t>
          </a:r>
          <a:r>
            <a:rPr lang="en-US" sz="1900" b="1" kern="1200" dirty="0" err="1">
              <a:solidFill>
                <a:schemeClr val="tx1"/>
              </a:solidFill>
            </a:rPr>
            <a:t>centralizada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4517146" y="3605989"/>
        <a:ext cx="2364662" cy="720933"/>
      </dsp:txXfrm>
    </dsp:sp>
    <dsp:sp modelId="{D3BB63DD-E72B-4545-A234-3C380F4C4603}">
      <dsp:nvSpPr>
        <dsp:cNvPr id="0" name=""/>
        <dsp:cNvSpPr/>
      </dsp:nvSpPr>
      <dsp:spPr>
        <a:xfrm>
          <a:off x="4517146" y="4507156"/>
          <a:ext cx="2364662" cy="720933"/>
        </a:xfrm>
        <a:prstGeom prst="rect">
          <a:avLst/>
        </a:prstGeom>
        <a:gradFill rotWithShape="0">
          <a:gsLst>
            <a:gs pos="0">
              <a:schemeClr val="accent2">
                <a:tint val="8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tint val="8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>
              <a:solidFill>
                <a:schemeClr val="tx1"/>
              </a:solidFill>
            </a:rPr>
            <a:t>Reserva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comprimento</a:t>
          </a:r>
          <a:r>
            <a:rPr lang="en-US" sz="1900" b="1" kern="1200" dirty="0">
              <a:solidFill>
                <a:schemeClr val="tx1"/>
              </a:solidFill>
            </a:rPr>
            <a:t> de </a:t>
          </a:r>
          <a:r>
            <a:rPr lang="en-US" sz="1900" b="1" kern="1200" dirty="0" err="1">
              <a:solidFill>
                <a:schemeClr val="tx1"/>
              </a:solidFill>
            </a:rPr>
            <a:t>onda</a:t>
          </a:r>
          <a:endParaRPr lang="en-US" sz="1900" b="1" kern="1200" dirty="0">
            <a:solidFill>
              <a:schemeClr val="tx1"/>
            </a:solidFill>
          </a:endParaRPr>
        </a:p>
      </dsp:txBody>
      <dsp:txXfrm>
        <a:off x="4517146" y="4507156"/>
        <a:ext cx="2364662" cy="720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DE3A-1409-364B-9CB2-C940ECEBD14E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FB95-F71D-4A4B-948B-0C7E8198F7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7-29T17:12:42.832"/>
    </inkml:context>
    <inkml:brush xml:id="br0">
      <inkml:brushProperty name="width" value="0.34286" units="cm"/>
      <inkml:brushProperty name="height" value="0.34286" units="cm"/>
      <inkml:brushProperty name="color" value="#FFC114"/>
    </inkml:brush>
  </inkml:definitions>
  <inkml:trace contextRef="#ctx0" brushRef="#br0">556 1261 12098,'47'-1'11,"-1"-2"-11,-21-5 67,3-1-123,4 2 135,-2 0-146,3-1 111,1 1-88,-4-1 44,2 1 0,-7 0 0,-1-1 0,-3 2-45,-1 1-11,0 0 45,0 4-68,3-1 68,0 1 0,0 0 11,0 0 0,-2 1 11,2 0-45,1 0 90,1 0-112,2 0 124,-6 0-68,-2 0 11,-3 0 11,-2 0-22,2 0-33,-2 3 21,3 0 24,-2 5-35,4 2 57,-3 1-68,7 3 57,0 2-46,2 1 34,-1 1-11,-2-2 0,-5-3 12,-4-5-24,-5-1 24,-3-5-57,-3 3 45,3 1 0,-3 1-34,5 8 23,-1 1 0,-1 8 22,0 1-45,-1 4 113,1-3-158,-1-4 124,1-5-45,-2-4 0,-1-4 11,0-2-157,-2-4 12,6 0 156,-3-16-22,5 0 0,-2-15 0,-1-2-11,2-2 22,-1-6-11,0 0 34,0-2-68,-1 1 68,2 2-57,0-1 23,2 0 0,3-3 12,-1-2-12,3-3 0,-2 1 0,1 1-45,1 0 157,-2 2-213,1-2 135,-1 1-34,-2-1 0,1-2-45,0-3 45,1-1 0,-3-4 0,1 5-34,-4 0-22,-3 7 101,-1 7-101,-1 10 34,0 9-46,0 8-1332,-1 5 1321,-9 3 68,5 0-202,-6 0 180,6 0 33,1 0 0,-3-2 11,0-3-34,-1-3 79,0-2-89,0 2 66,0 0-21,1 3-57,1 2-56,2 0 101,-2 3 11,-4-2 12,-2 4-23,-5 5 33,-14 5-22,17 8-11,-21 3 0,16 5 45,-14 2-78,-1 4 66,-2 1-33,1-2 11,2 0-11,5-5-11,5-3 11,4-7-22,6-4 78,3-5-90,5-4 12,3-2 11,-19-10 78,25-3-123,-25-11 112,27-3-67,-13-6 11,0-3 0,0-7 0,-3-3 11,2-1-22,-3-4 67,1 5-112,-2-1 123,2 5-112,2 3 45,0 3 0,4 4 0,-4 2-11,3 8 11,0 6-67,1 7-325,3 5 414,-14 16 0,6 6 12,-12 19-45,6 3 44,-1 8-10,0 7-23,-1 6 22,0 2 12,-3 0-23,-1-7-11,-1-7 56,0-9-112,1-11 78,3-7-44,3-11 0,5-5-23,3-5-45,5-3 57,-5-1-1,-2 0 68,-3-6-57,-4-6 46,5-9-46,-5-12 46,2-3-23,-1-7 0,0 0 0,0 2 0,0 0 22,1 4-44,3 4 55,1 3-55,2 4 22,0 4 0,0 5 0,2 3 0,-1 5-34,3 5-358,-1 2 392,-4 15 23,2 6 10,-6 17-33,5 3 11,-2 4 23,2-4 0,0-1 10,0-1-10,-14-2 0,23-2 10,-20-1-21,23-6-46,-9-6 57,0-9-90,3-5 0,-2-4 90,-7-2-34,-1-6 33,-9-4-66,3-9 77,-2-9-44,1-4 12,-5-11-24,3 0 12,-1-5 0,0 1-11,3 2 22,-1 4-33,3 7-12,2 7 34,3 10-78,4 6 67,4 6-494,1 4 516,-1 15 12,1 2-12,-3 16 34,3-4-23,-1 1 1,2-2-23,-2-3 22,1-3-22,-1-4 67,-1-6-123,0-2 112,-12-4-112,21 0 56,-20-2-11,9-1 33,-10-1-33,-13-1 45,4 0-34,-3-1 11,-3-4-11,-1-2 45,-2-1-101,-1 2 89,3 1-66,2 4 33,2-1 0,8 2-34,6 0 45,7 0 158,6 0-147,8 9-22,2-1 135,8 10-113,0-2 90,3 4-89,4 3 66,0 2-55,4 2-1,-3 3 12,-2-1 11,-1 1-56,-5 0 34,1 0-68,-1 2 68,2 3-1,-1 0-21,2 4 88,0 3 12,3-1 23,-2 3-12,4-2-78,-4 1 33,0-1-33,-1 0-79,-3 0 68,-2-3 56,-3-3-68,-5-7-22,-2-5 0,-2-8-11,-1-7-1082,0-4 1,-2-4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4CB9-BF8C-FC4A-AD42-784D19B8FF9C}" type="datetimeFigureOut">
              <a:rPr lang="en-US" smtClean="0"/>
              <a:pPr/>
              <a:t>7/29/20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F623D-CA4B-5E4B-82E6-A7C475CE69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6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D5D2384E-A11E-8C4E-A790-570D016352A2}" type="slidenum">
              <a:rPr lang="pt-BR"/>
              <a:pPr/>
              <a:t>37</a:t>
            </a:fld>
            <a:endParaRPr lang="pt-BR"/>
          </a:p>
        </p:txBody>
      </p:sp>
      <p:sp>
        <p:nvSpPr>
          <p:cNvPr id="147459" name="Text Box 1"/>
          <p:cNvSpPr txBox="1">
            <a:spLocks noChangeArrowheads="1"/>
          </p:cNvSpPr>
          <p:nvPr/>
        </p:nvSpPr>
        <p:spPr bwMode="auto">
          <a:xfrm>
            <a:off x="3884106" y="8685119"/>
            <a:ext cx="2969061" cy="45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BD75ED5E-DA74-6846-8E27-6CD4D274589B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7460" name="Text Box 2"/>
          <p:cNvSpPr txBox="1">
            <a:spLocks noChangeArrowheads="1"/>
          </p:cNvSpPr>
          <p:nvPr/>
        </p:nvSpPr>
        <p:spPr bwMode="auto">
          <a:xfrm>
            <a:off x="3884106" y="8685119"/>
            <a:ext cx="2970672" cy="455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E652B5FE-3C1F-2D49-B983-0F54209032F0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7461" name="Text Box 3"/>
          <p:cNvSpPr txBox="1">
            <a:spLocks noChangeArrowheads="1"/>
          </p:cNvSpPr>
          <p:nvPr/>
        </p:nvSpPr>
        <p:spPr bwMode="auto">
          <a:xfrm>
            <a:off x="910212" y="686859"/>
            <a:ext cx="5037576" cy="34269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147462" name="Rectangle 4"/>
          <p:cNvSpPr>
            <a:spLocks noGrp="1" noChangeArrowheads="1"/>
          </p:cNvSpPr>
          <p:nvPr>
            <p:ph type="body"/>
          </p:nvPr>
        </p:nvSpPr>
        <p:spPr>
          <a:xfrm>
            <a:off x="684674" y="4341830"/>
            <a:ext cx="5485432" cy="4112388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7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05B8BD6-53D6-E74C-A398-ADBFE146CA02}" type="slidenum">
              <a:rPr lang="pt-BR"/>
              <a:pPr/>
              <a:t>38</a:t>
            </a:fld>
            <a:endParaRPr lang="pt-BR"/>
          </a:p>
        </p:txBody>
      </p:sp>
      <p:sp>
        <p:nvSpPr>
          <p:cNvPr id="146435" name="Text Box 1"/>
          <p:cNvSpPr txBox="1">
            <a:spLocks noChangeArrowheads="1"/>
          </p:cNvSpPr>
          <p:nvPr/>
        </p:nvSpPr>
        <p:spPr bwMode="auto">
          <a:xfrm>
            <a:off x="3884106" y="8685119"/>
            <a:ext cx="2969061" cy="45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3F34DE6A-103F-1B40-A94D-5075D4950C40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6436" name="Text Box 2"/>
          <p:cNvSpPr txBox="1">
            <a:spLocks noChangeArrowheads="1"/>
          </p:cNvSpPr>
          <p:nvPr/>
        </p:nvSpPr>
        <p:spPr bwMode="auto">
          <a:xfrm>
            <a:off x="3884106" y="8685119"/>
            <a:ext cx="2970672" cy="455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1960D065-91AB-ED4A-ACA2-BD81BC9A9173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6437" name="Text Box 3"/>
          <p:cNvSpPr txBox="1">
            <a:spLocks noChangeArrowheads="1"/>
          </p:cNvSpPr>
          <p:nvPr/>
        </p:nvSpPr>
        <p:spPr bwMode="auto">
          <a:xfrm>
            <a:off x="910212" y="686859"/>
            <a:ext cx="5037576" cy="34269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146438" name="Rectangle 4"/>
          <p:cNvSpPr>
            <a:spLocks noGrp="1" noChangeArrowheads="1"/>
          </p:cNvSpPr>
          <p:nvPr>
            <p:ph type="body"/>
          </p:nvPr>
        </p:nvSpPr>
        <p:spPr>
          <a:xfrm>
            <a:off x="684674" y="4341830"/>
            <a:ext cx="5485432" cy="4112388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24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2047B92-980C-2642-9815-F75B333EA4FA}" type="slidenum">
              <a:rPr lang="pt-BR"/>
              <a:pPr/>
              <a:t>39</a:t>
            </a:fld>
            <a:endParaRPr lang="pt-BR"/>
          </a:p>
        </p:txBody>
      </p:sp>
      <p:sp>
        <p:nvSpPr>
          <p:cNvPr id="148483" name="Text Box 1"/>
          <p:cNvSpPr txBox="1">
            <a:spLocks noChangeArrowheads="1"/>
          </p:cNvSpPr>
          <p:nvPr/>
        </p:nvSpPr>
        <p:spPr bwMode="auto">
          <a:xfrm>
            <a:off x="3884106" y="8685119"/>
            <a:ext cx="2969061" cy="4544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DCF20646-664A-8645-8498-55EAF69A2C57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8484" name="Text Box 2"/>
          <p:cNvSpPr txBox="1">
            <a:spLocks noChangeArrowheads="1"/>
          </p:cNvSpPr>
          <p:nvPr/>
        </p:nvSpPr>
        <p:spPr bwMode="auto">
          <a:xfrm>
            <a:off x="3884106" y="8685119"/>
            <a:ext cx="2970672" cy="455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1800" tIns="46800" rIns="91800" bIns="46800" anchor="b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65401B77-A798-A04D-8FBE-808470D5F630}" type="slidenum">
              <a:rPr lang="pt-BR" sz="1200">
                <a:solidFill>
                  <a:srgbClr val="000000"/>
                </a:solidFill>
                <a:latin typeface="Comic Sans MS" charset="0"/>
                <a:ea typeface="DejaVu Sans" charset="0"/>
                <a:cs typeface="DejaVu Sans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pt-BR" sz="1200">
              <a:solidFill>
                <a:srgbClr val="000000"/>
              </a:solidFill>
              <a:latin typeface="Comic Sans MS" charset="0"/>
              <a:ea typeface="DejaVu Sans" charset="0"/>
              <a:cs typeface="DejaVu Sans" charset="0"/>
            </a:endParaRPr>
          </a:p>
        </p:txBody>
      </p:sp>
      <p:sp>
        <p:nvSpPr>
          <p:cNvPr id="148485" name="Text Box 3"/>
          <p:cNvSpPr txBox="1">
            <a:spLocks noChangeArrowheads="1"/>
          </p:cNvSpPr>
          <p:nvPr/>
        </p:nvSpPr>
        <p:spPr bwMode="auto">
          <a:xfrm>
            <a:off x="910212" y="686859"/>
            <a:ext cx="5037576" cy="3426991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>
              <a:ea typeface="DejaVu Sans" charset="0"/>
              <a:cs typeface="DejaVu Sans" charset="0"/>
            </a:endParaRPr>
          </a:p>
        </p:txBody>
      </p:sp>
      <p:sp>
        <p:nvSpPr>
          <p:cNvPr id="148486" name="Rectangle 4"/>
          <p:cNvSpPr>
            <a:spLocks noGrp="1" noChangeArrowheads="1"/>
          </p:cNvSpPr>
          <p:nvPr>
            <p:ph type="body"/>
          </p:nvPr>
        </p:nvSpPr>
        <p:spPr>
          <a:xfrm>
            <a:off x="684674" y="4341830"/>
            <a:ext cx="5485432" cy="4112388"/>
          </a:xfrm>
          <a:noFill/>
          <a:ln/>
        </p:spPr>
        <p:txBody>
          <a:bodyPr wrap="none" anchor="ctr"/>
          <a:lstStyle/>
          <a:p>
            <a:endParaRPr 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94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Micro-arquitetura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81865-F2B4-8D4E-825F-5803528415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0479964-2804-A345-9894-A419AAC3CB1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D0479964-2804-A345-9894-A419AAC3CB1A}" type="datetimeFigureOut">
              <a:rPr lang="en-US" smtClean="0"/>
              <a:t>7/29/20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url?sa=i&amp;url=https%3A%2F%2Fwww.amazon.com.br%2FVaibhav-Deshmukh-Dice-Roller%2Fdp%2FB06XZSR41F&amp;psig=AOvVaw2hB0-lR6z5vZuuZjo8q1Z8&amp;ust=1596129495578000&amp;source=images&amp;cd=vfe&amp;ved=0CAIQjRxqFwoTCLD1vvP78uoCFQAAAAAdAAAAABA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https://www.google.com/url?sa=i&amp;url=https%3A%2F%2Fwww.dieharddice.com%2Fproducts%2Frpg-set-rose-galaxy&amp;psig=AOvVaw2hB0-lR6z5vZuuZjo8q1Z8&amp;ust=1596129495578000&amp;source=images&amp;cd=vfe&amp;ved=0CAIQjRxqFwoTCLD1vvP78uoCFQAAAAAdAAAAABAK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pearsoncmg.com/aw/ecs_kurose_compnetwork_7/cw/content/interactiveanimations/csma-cd/index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cs-labs.org/teaching/rn/animations/csma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pearsoncmg.com/aw/ecs_kurose_compnetwork_7/cw/content/interactiveanimations/csma-cd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enlace – </a:t>
            </a:r>
            <a:r>
              <a:rPr lang="pt-BR" dirty="0" err="1"/>
              <a:t>sub-camada</a:t>
            </a:r>
            <a:r>
              <a:rPr lang="pt-BR" dirty="0"/>
              <a:t> de controle de acesso ao meio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Daniel Fernandes Macedo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512D1-DBBF-CE46-9730-91B68568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4E448C-25FB-CC4A-922A-BF01D554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93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Métodos</a:t>
            </a:r>
            <a:r>
              <a:rPr lang="en-US" dirty="0"/>
              <a:t> de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meio</a:t>
            </a:r>
            <a:r>
              <a:rPr lang="en-US" dirty="0"/>
              <a:t> - </a:t>
            </a:r>
            <a:r>
              <a:rPr lang="en-US" dirty="0" err="1"/>
              <a:t>Classificação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339917"/>
              </p:ext>
            </p:extLst>
          </p:nvPr>
        </p:nvGraphicFramePr>
        <p:xfrm>
          <a:off x="1268507" y="1474321"/>
          <a:ext cx="7367494" cy="5229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4863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Transmitindo dados em meio com contenção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pure ALOHA, frames are transmitted at completely arbitrary times.</a:t>
            </a:r>
          </a:p>
        </p:txBody>
      </p:sp>
      <p:pic>
        <p:nvPicPr>
          <p:cNvPr id="5" name="Picture 4" descr="4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2100" y="1423988"/>
            <a:ext cx="5991225" cy="36591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Transmitindo dados em meio com contenção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5843161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Vulnerable period for the shaded frame.</a:t>
            </a:r>
          </a:p>
        </p:txBody>
      </p:sp>
      <p:pic>
        <p:nvPicPr>
          <p:cNvPr id="4" name="Picture 4" descr="4-0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338" y="1409274"/>
            <a:ext cx="7305675" cy="40465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Transmitindo dados em meio com contenção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Muitas colisões: não verifica se o meio está livre</a:t>
            </a:r>
          </a:p>
          <a:p>
            <a:endParaRPr lang="pt-BR" dirty="0"/>
          </a:p>
          <a:p>
            <a:r>
              <a:rPr lang="pt-BR" dirty="0"/>
              <a:t>Solução: retransmite logo em seguida</a:t>
            </a:r>
          </a:p>
          <a:p>
            <a:pPr lvl="1"/>
            <a:r>
              <a:rPr lang="pt-BR" dirty="0"/>
              <a:t>Problema de sincronização dos transmissores que colidiram. Como resolver isso?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De-sincronizar</a:t>
            </a:r>
            <a:r>
              <a:rPr lang="pt-BR" dirty="0"/>
              <a:t> os transmissores!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ALOHA com </a:t>
            </a:r>
            <a:r>
              <a:rPr lang="pt-BR" dirty="0" err="1"/>
              <a:t>slots</a:t>
            </a:r>
            <a:endParaRPr lang="pt-BR" dirty="0"/>
          </a:p>
        </p:txBody>
      </p:sp>
      <p:pic>
        <p:nvPicPr>
          <p:cNvPr id="3" name="Picture 4" descr="4-0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9925" y="1687704"/>
            <a:ext cx="7818438" cy="35718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Back-off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1-persistente</a:t>
            </a:r>
          </a:p>
          <a:p>
            <a:pPr lvl="1"/>
            <a:r>
              <a:rPr lang="pt-BR" dirty="0"/>
              <a:t>Se existe </a:t>
            </a:r>
            <a:r>
              <a:rPr lang="pt-BR" dirty="0" err="1"/>
              <a:t>Tx</a:t>
            </a:r>
            <a:r>
              <a:rPr lang="pt-BR" dirty="0"/>
              <a:t> em curso, espera até ela acabar</a:t>
            </a:r>
          </a:p>
          <a:p>
            <a:pPr lvl="1"/>
            <a:r>
              <a:rPr lang="pt-BR" dirty="0"/>
              <a:t>Em seguida, transmite</a:t>
            </a:r>
          </a:p>
          <a:p>
            <a:r>
              <a:rPr lang="pt-BR" dirty="0"/>
              <a:t>Não-persistente</a:t>
            </a:r>
          </a:p>
          <a:p>
            <a:pPr lvl="1"/>
            <a:r>
              <a:rPr lang="pt-BR" dirty="0"/>
              <a:t>Se existe </a:t>
            </a:r>
            <a:r>
              <a:rPr lang="pt-BR" dirty="0" err="1"/>
              <a:t>Tx</a:t>
            </a:r>
            <a:r>
              <a:rPr lang="pt-BR" dirty="0"/>
              <a:t> em curso, espera até ela acabar</a:t>
            </a:r>
          </a:p>
          <a:p>
            <a:pPr lvl="1"/>
            <a:r>
              <a:rPr lang="pt-BR" dirty="0"/>
              <a:t>Em seguida, espera tempo aleatório antes de transmitir</a:t>
            </a:r>
          </a:p>
          <a:p>
            <a:r>
              <a:rPr lang="pt-BR" dirty="0"/>
              <a:t>P-persistente</a:t>
            </a:r>
          </a:p>
          <a:p>
            <a:pPr lvl="1"/>
            <a:r>
              <a:rPr lang="pt-BR" dirty="0"/>
              <a:t>Tempo discreto: </a:t>
            </a:r>
            <a:r>
              <a:rPr lang="pt-BR" i="1" dirty="0" err="1"/>
              <a:t>slots</a:t>
            </a:r>
            <a:endParaRPr lang="pt-BR" i="1" dirty="0"/>
          </a:p>
          <a:p>
            <a:pPr lvl="1"/>
            <a:r>
              <a:rPr lang="pt-BR" dirty="0"/>
              <a:t>Probabilidade P de transmissão em um certo </a:t>
            </a:r>
            <a:r>
              <a:rPr lang="pt-BR" dirty="0" err="1"/>
              <a:t>slot</a:t>
            </a:r>
            <a:endParaRPr lang="pt-BR" dirty="0"/>
          </a:p>
          <a:p>
            <a:pPr lvl="2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217AB-BA70-F84C-B1FF-5008AF00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Probabilidade de colisões e dados</a:t>
            </a:r>
          </a:p>
        </p:txBody>
      </p:sp>
      <p:pic>
        <p:nvPicPr>
          <p:cNvPr id="2050" name="Picture 2" descr="Dice Roller: Amazon.com.br: Amazon Appstore">
            <a:hlinkClick r:id="rId2"/>
            <a:extLst>
              <a:ext uri="{FF2B5EF4-FFF2-40B4-BE49-F238E27FC236}">
                <a16:creationId xmlns:a16="http://schemas.microsoft.com/office/drawing/2014/main" id="{E6236BA7-9A94-3D44-9656-23C34A475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90" y="1646656"/>
            <a:ext cx="3849792" cy="384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PG Set - Blue Enchantress – Die Hard Dice Store">
            <a:hlinkClick r:id="rId4"/>
            <a:extLst>
              <a:ext uri="{FF2B5EF4-FFF2-40B4-BE49-F238E27FC236}">
                <a16:creationId xmlns:a16="http://schemas.microsoft.com/office/drawing/2014/main" id="{273AB3C9-5252-FB4C-8E2E-5025DBAE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48" y="1187450"/>
            <a:ext cx="4851800" cy="485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456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Desempenho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04825" y="5715000"/>
            <a:ext cx="78819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 of the channel utilization versus load for various random access protocols.</a:t>
            </a:r>
          </a:p>
        </p:txBody>
      </p:sp>
      <p:pic>
        <p:nvPicPr>
          <p:cNvPr id="5" name="Picture 4" descr="4-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9338" y="1544638"/>
            <a:ext cx="7351712" cy="3500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 de </a:t>
            </a:r>
            <a:r>
              <a:rPr lang="en-US" dirty="0" err="1"/>
              <a:t>espera</a:t>
            </a:r>
            <a:r>
              <a:rPr lang="en-US" dirty="0"/>
              <a:t> </a:t>
            </a:r>
            <a:r>
              <a:rPr lang="en-US" dirty="0" err="1"/>
              <a:t>inicial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</a:t>
            </a:r>
            <a:r>
              <a:rPr lang="en-US" dirty="0" err="1"/>
              <a:t>grande</a:t>
            </a:r>
            <a:r>
              <a:rPr lang="en-US" dirty="0"/>
              <a:t>: </a:t>
            </a:r>
            <a:r>
              <a:rPr lang="en-US" dirty="0" err="1"/>
              <a:t>transmissão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poucos</a:t>
            </a:r>
            <a:r>
              <a:rPr lang="en-US" dirty="0"/>
              <a:t> slots de </a:t>
            </a:r>
            <a:r>
              <a:rPr lang="en-US" dirty="0" err="1"/>
              <a:t>espera</a:t>
            </a:r>
            <a:endParaRPr lang="en-US" dirty="0"/>
          </a:p>
          <a:p>
            <a:r>
              <a:rPr lang="en-US" dirty="0"/>
              <a:t>P </a:t>
            </a:r>
            <a:r>
              <a:rPr lang="en-US" dirty="0" err="1"/>
              <a:t>pequeno</a:t>
            </a:r>
            <a:r>
              <a:rPr lang="en-US" dirty="0"/>
              <a:t>: </a:t>
            </a:r>
            <a:r>
              <a:rPr lang="en-US" dirty="0" err="1"/>
              <a:t>transmissão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</a:t>
            </a:r>
            <a:r>
              <a:rPr lang="en-US" dirty="0" err="1"/>
              <a:t>muitos</a:t>
            </a:r>
            <a:r>
              <a:rPr lang="en-US" dirty="0"/>
              <a:t> slots de </a:t>
            </a:r>
            <a:r>
              <a:rPr lang="en-US" dirty="0" err="1"/>
              <a:t>espera</a:t>
            </a:r>
            <a:endParaRPr lang="en-US" dirty="0"/>
          </a:p>
          <a:p>
            <a:endParaRPr lang="en-US" dirty="0"/>
          </a:p>
          <a:p>
            <a:r>
              <a:rPr lang="en-US" dirty="0"/>
              <a:t>P </a:t>
            </a:r>
            <a:r>
              <a:rPr lang="en-US" dirty="0" err="1"/>
              <a:t>grande</a:t>
            </a:r>
            <a:r>
              <a:rPr lang="en-US" dirty="0"/>
              <a:t>: </a:t>
            </a:r>
            <a:r>
              <a:rPr lang="en-US" dirty="0" err="1"/>
              <a:t>ruim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com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transmissões</a:t>
            </a:r>
            <a:endParaRPr lang="en-US" dirty="0"/>
          </a:p>
          <a:p>
            <a:r>
              <a:rPr lang="en-US" dirty="0"/>
              <a:t>P </a:t>
            </a:r>
            <a:r>
              <a:rPr lang="en-US" dirty="0" err="1"/>
              <a:t>pequeno</a:t>
            </a:r>
            <a:r>
              <a:rPr lang="en-US" dirty="0"/>
              <a:t>: </a:t>
            </a:r>
            <a:r>
              <a:rPr lang="en-US" dirty="0" err="1"/>
              <a:t>bom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com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transmissões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4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344F0D-EFE5-204B-98A5-DBBA42B1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Onde estamos?</a:t>
            </a:r>
          </a:p>
        </p:txBody>
      </p:sp>
      <p:pic>
        <p:nvPicPr>
          <p:cNvPr id="4" name="Picture 4" descr="1-20">
            <a:extLst>
              <a:ext uri="{FF2B5EF4-FFF2-40B4-BE49-F238E27FC236}">
                <a16:creationId xmlns:a16="http://schemas.microsoft.com/office/drawing/2014/main" id="{7D8EC9FD-B175-2546-8540-F4C28C5135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6" y="940158"/>
            <a:ext cx="6111900" cy="5636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C4BF4C-7B2C-9747-9E80-A285260C6A35}"/>
              </a:ext>
            </a:extLst>
          </p:cNvPr>
          <p:cNvSpPr/>
          <p:nvPr/>
        </p:nvSpPr>
        <p:spPr>
          <a:xfrm>
            <a:off x="1082378" y="4484424"/>
            <a:ext cx="6697014" cy="695459"/>
          </a:xfrm>
          <a:prstGeom prst="rect">
            <a:avLst/>
          </a:prstGeom>
          <a:solidFill>
            <a:schemeClr val="accent2">
              <a:alpha val="45882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743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Pergunta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Como </a:t>
            </a:r>
            <a:r>
              <a:rPr lang="en-US" dirty="0" err="1"/>
              <a:t>aliar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de um P </a:t>
            </a:r>
            <a:r>
              <a:rPr lang="en-US" dirty="0" err="1"/>
              <a:t>pequeno</a:t>
            </a:r>
            <a:r>
              <a:rPr lang="en-US" dirty="0"/>
              <a:t> e de um P </a:t>
            </a:r>
            <a:r>
              <a:rPr lang="en-US" dirty="0" err="1"/>
              <a:t>grande</a:t>
            </a:r>
            <a:r>
              <a:rPr lang="en-US" dirty="0"/>
              <a:t>? (A Ethernet e o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fazem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81244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Backoff</a:t>
            </a:r>
            <a:r>
              <a:rPr lang="pt-BR" dirty="0"/>
              <a:t> Binário Exponencial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7" y="1405993"/>
            <a:ext cx="7937500" cy="463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val 68"/>
          <p:cNvSpPr/>
          <p:nvPr/>
        </p:nvSpPr>
        <p:spPr bwMode="auto">
          <a:xfrm>
            <a:off x="685800" y="4055547"/>
            <a:ext cx="1386139" cy="643877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Contention Window (CW) = 8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Tempo de </a:t>
            </a:r>
            <a:r>
              <a:rPr lang="en-US" dirty="0" err="1"/>
              <a:t>propagação</a:t>
            </a:r>
            <a:r>
              <a:rPr lang="en-US" dirty="0"/>
              <a:t> = 1 slot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 flipH="1">
            <a:off x="1459623" y="2393149"/>
            <a:ext cx="4556802" cy="1574441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20271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colisão</a:t>
            </a:r>
            <a:r>
              <a:rPr lang="en-US" dirty="0"/>
              <a:t>: slots </a:t>
            </a:r>
            <a:r>
              <a:rPr lang="en-US" dirty="0" err="1"/>
              <a:t>escolhidos</a:t>
            </a:r>
            <a:r>
              <a:rPr lang="en-US" dirty="0"/>
              <a:t> tem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e </a:t>
            </a:r>
            <a:r>
              <a:rPr lang="en-US" dirty="0" err="1"/>
              <a:t>distantes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>
            <a:off x="1459623" y="3694687"/>
            <a:ext cx="132904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09315" y="3376520"/>
            <a:ext cx="280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A </a:t>
            </a:r>
            <a:r>
              <a:rPr lang="en-US" dirty="0" err="1"/>
              <a:t>escolhe</a:t>
            </a:r>
            <a:r>
              <a:rPr lang="en-US" dirty="0"/>
              <a:t> 5 slots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 flipV="1">
            <a:off x="2071939" y="4527497"/>
            <a:ext cx="152400" cy="56536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230127" y="5092862"/>
            <a:ext cx="2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B </a:t>
            </a:r>
            <a:r>
              <a:rPr lang="en-US" dirty="0" err="1"/>
              <a:t>escolhe</a:t>
            </a:r>
            <a:r>
              <a:rPr lang="en-US" dirty="0"/>
              <a:t> 8 slots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2527" y="5833547"/>
            <a:ext cx="713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Estaçao</a:t>
            </a:r>
            <a:r>
              <a:rPr lang="en-US" b="1" dirty="0"/>
              <a:t> B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transmite</a:t>
            </a:r>
            <a:r>
              <a:rPr lang="en-US" b="1" dirty="0"/>
              <a:t>, </a:t>
            </a:r>
            <a:r>
              <a:rPr lang="en-US" b="1" dirty="0" err="1"/>
              <a:t>pois</a:t>
            </a:r>
            <a:r>
              <a:rPr lang="en-US" b="1" dirty="0"/>
              <a:t> </a:t>
            </a:r>
            <a:r>
              <a:rPr lang="en-US" b="1" dirty="0" err="1"/>
              <a:t>escuta</a:t>
            </a:r>
            <a:r>
              <a:rPr lang="en-US" b="1" dirty="0"/>
              <a:t> o </a:t>
            </a:r>
            <a:r>
              <a:rPr lang="en-US" b="1" dirty="0" err="1"/>
              <a:t>meio</a:t>
            </a:r>
            <a:r>
              <a:rPr lang="en-US" b="1" dirty="0"/>
              <a:t> </a:t>
            </a:r>
            <a:r>
              <a:rPr lang="en-US" b="1" dirty="0" err="1"/>
              <a:t>ocupado</a:t>
            </a:r>
            <a:r>
              <a:rPr lang="en-US" b="1" dirty="0"/>
              <a:t> no slot 8!</a:t>
            </a:r>
          </a:p>
        </p:txBody>
      </p:sp>
      <p:sp>
        <p:nvSpPr>
          <p:cNvPr id="72" name="Rectangle 71"/>
          <p:cNvSpPr/>
          <p:nvPr/>
        </p:nvSpPr>
        <p:spPr bwMode="auto">
          <a:xfrm>
            <a:off x="1614739" y="3936101"/>
            <a:ext cx="3412493" cy="36736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charset="0"/>
              </a:rPr>
              <a:t>Quadro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Times New Roman" charset="0"/>
              </a:rPr>
              <a:t> de A</a:t>
            </a:r>
          </a:p>
        </p:txBody>
      </p:sp>
    </p:spTree>
    <p:extLst>
      <p:ext uri="{BB962C8B-B14F-4D97-AF65-F5344CB8AC3E}">
        <p14:creationId xmlns:p14="http://schemas.microsoft.com/office/powerpoint/2010/main" val="398491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  <p:bldP spid="6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 </a:t>
            </a:r>
            <a:r>
              <a:rPr lang="en-US" dirty="0" err="1"/>
              <a:t>colisão</a:t>
            </a:r>
            <a:r>
              <a:rPr lang="en-US" dirty="0"/>
              <a:t>: </a:t>
            </a:r>
            <a:r>
              <a:rPr lang="en-US" i="1" dirty="0"/>
              <a:t>slots</a:t>
            </a:r>
            <a:r>
              <a:rPr lang="en-US" dirty="0"/>
              <a:t> </a:t>
            </a:r>
            <a:r>
              <a:rPr lang="en-US" dirty="0" err="1"/>
              <a:t>escolhidos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…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>
            <a:off x="850023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09315" y="3376520"/>
            <a:ext cx="280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A </a:t>
            </a:r>
            <a:r>
              <a:rPr lang="en-US" dirty="0" err="1"/>
              <a:t>escolhe</a:t>
            </a:r>
            <a:r>
              <a:rPr lang="en-US" dirty="0"/>
              <a:t> 3 slots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 flipV="1">
            <a:off x="1307223" y="4527497"/>
            <a:ext cx="917116" cy="56536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230127" y="5092862"/>
            <a:ext cx="2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B </a:t>
            </a:r>
            <a:r>
              <a:rPr lang="en-US" dirty="0" err="1"/>
              <a:t>escolhe</a:t>
            </a:r>
            <a:r>
              <a:rPr lang="en-US" dirty="0"/>
              <a:t> 3 slots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2527" y="5833547"/>
            <a:ext cx="5290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Estaçao</a:t>
            </a:r>
            <a:r>
              <a:rPr lang="en-US" b="1" dirty="0"/>
              <a:t> B </a:t>
            </a:r>
            <a:r>
              <a:rPr lang="en-US" b="1" dirty="0" err="1"/>
              <a:t>transmite</a:t>
            </a:r>
            <a:r>
              <a:rPr lang="en-US" b="1" dirty="0"/>
              <a:t>, </a:t>
            </a:r>
            <a:r>
              <a:rPr lang="en-US" b="1" dirty="0" err="1"/>
              <a:t>pois</a:t>
            </a:r>
            <a:r>
              <a:rPr lang="en-US" b="1" dirty="0"/>
              <a:t> </a:t>
            </a:r>
            <a:r>
              <a:rPr lang="en-US" b="1" dirty="0" err="1"/>
              <a:t>escuta</a:t>
            </a:r>
            <a:r>
              <a:rPr lang="en-US" b="1" dirty="0"/>
              <a:t> o </a:t>
            </a:r>
            <a:r>
              <a:rPr lang="en-US" b="1" dirty="0" err="1"/>
              <a:t>meio</a:t>
            </a:r>
            <a:r>
              <a:rPr lang="en-US" b="1" dirty="0"/>
              <a:t> </a:t>
            </a:r>
            <a:r>
              <a:rPr lang="en-US" b="1" dirty="0" err="1"/>
              <a:t>livre</a:t>
            </a:r>
            <a:r>
              <a:rPr lang="en-US" b="1" dirty="0"/>
              <a:t>!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307223" y="3946597"/>
            <a:ext cx="3412493" cy="36736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charset="0"/>
              </a:rPr>
              <a:t>Quadro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Times New Roman" charset="0"/>
              </a:rPr>
              <a:t> de 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348547" y="3762912"/>
            <a:ext cx="3412493" cy="36736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charset="0"/>
              </a:rPr>
              <a:t>Quadro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Times New Roman" charset="0"/>
              </a:rPr>
              <a:t> de B</a:t>
            </a:r>
          </a:p>
        </p:txBody>
      </p:sp>
    </p:spTree>
    <p:extLst>
      <p:ext uri="{BB962C8B-B14F-4D97-AF65-F5344CB8AC3E}">
        <p14:creationId xmlns:p14="http://schemas.microsoft.com/office/powerpoint/2010/main" val="361174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  <p:bldP spid="6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8" name="Content Placeholder 6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 </a:t>
            </a:r>
            <a:r>
              <a:rPr lang="en-US" dirty="0" err="1"/>
              <a:t>colisão</a:t>
            </a:r>
            <a:r>
              <a:rPr lang="en-US" dirty="0"/>
              <a:t>: </a:t>
            </a:r>
            <a:r>
              <a:rPr lang="en-US" i="1" dirty="0"/>
              <a:t>slots</a:t>
            </a:r>
            <a:r>
              <a:rPr lang="en-US" dirty="0"/>
              <a:t> </a:t>
            </a:r>
            <a:r>
              <a:rPr lang="en-US" dirty="0" err="1"/>
              <a:t>escolhidos</a:t>
            </a:r>
            <a:r>
              <a:rPr lang="en-US" dirty="0"/>
              <a:t> com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iguais</a:t>
            </a:r>
            <a:r>
              <a:rPr lang="en-US" dirty="0"/>
              <a:t>, </a:t>
            </a:r>
            <a:r>
              <a:rPr lang="en-US" dirty="0" err="1"/>
              <a:t>ou</a:t>
            </a:r>
            <a:r>
              <a:rPr lang="en-US" dirty="0"/>
              <a:t> valor </a:t>
            </a:r>
            <a:r>
              <a:rPr lang="en-US" dirty="0" err="1"/>
              <a:t>igual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inferior </a:t>
            </a:r>
            <a:r>
              <a:rPr lang="en-US" dirty="0" err="1"/>
              <a:t>ao</a:t>
            </a:r>
            <a:r>
              <a:rPr lang="en-US" dirty="0"/>
              <a:t> tempo de </a:t>
            </a:r>
            <a:r>
              <a:rPr lang="en-US" dirty="0" err="1"/>
              <a:t>propagação</a:t>
            </a:r>
            <a:endParaRPr lang="en-US" dirty="0"/>
          </a:p>
        </p:txBody>
      </p:sp>
      <p:grpSp>
        <p:nvGrpSpPr>
          <p:cNvPr id="67" name="Group 66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4" name="Straight Connector 3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1" name="Straight Arrow Connector 70"/>
          <p:cNvCxnSpPr/>
          <p:nvPr/>
        </p:nvCxnSpPr>
        <p:spPr bwMode="auto">
          <a:xfrm>
            <a:off x="850023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409315" y="3376520"/>
            <a:ext cx="2802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A </a:t>
            </a:r>
            <a:r>
              <a:rPr lang="en-US" dirty="0" err="1"/>
              <a:t>escolhe</a:t>
            </a:r>
            <a:r>
              <a:rPr lang="en-US" dirty="0"/>
              <a:t> 3 slots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H="1" flipV="1">
            <a:off x="1459623" y="4527497"/>
            <a:ext cx="764716" cy="565366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1230127" y="5092862"/>
            <a:ext cx="282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Estação</a:t>
            </a:r>
            <a:r>
              <a:rPr lang="en-US" dirty="0"/>
              <a:t> B </a:t>
            </a:r>
            <a:r>
              <a:rPr lang="en-US" dirty="0" err="1"/>
              <a:t>escolhe</a:t>
            </a:r>
            <a:r>
              <a:rPr lang="en-US" dirty="0"/>
              <a:t> 4 slots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592527" y="5833547"/>
            <a:ext cx="5149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Estaçao</a:t>
            </a:r>
            <a:r>
              <a:rPr lang="en-US" b="1" dirty="0"/>
              <a:t> B </a:t>
            </a:r>
            <a:r>
              <a:rPr lang="en-US" b="1" dirty="0" err="1"/>
              <a:t>transmite</a:t>
            </a:r>
            <a:r>
              <a:rPr lang="en-US" b="1" dirty="0"/>
              <a:t>, </a:t>
            </a:r>
            <a:r>
              <a:rPr lang="en-US" b="1" dirty="0" err="1"/>
              <a:t>pois</a:t>
            </a:r>
            <a:r>
              <a:rPr lang="en-US" b="1" dirty="0"/>
              <a:t> </a:t>
            </a:r>
            <a:r>
              <a:rPr lang="en-US" b="1" dirty="0" err="1"/>
              <a:t>escuta</a:t>
            </a:r>
            <a:r>
              <a:rPr lang="en-US" b="1" dirty="0"/>
              <a:t> o </a:t>
            </a:r>
            <a:r>
              <a:rPr lang="en-US" b="1" dirty="0" err="1"/>
              <a:t>meio</a:t>
            </a:r>
            <a:r>
              <a:rPr lang="en-US" b="1" dirty="0"/>
              <a:t> </a:t>
            </a:r>
            <a:r>
              <a:rPr lang="en-US" b="1" dirty="0" err="1"/>
              <a:t>livre</a:t>
            </a:r>
            <a:r>
              <a:rPr lang="en-US" b="1" dirty="0"/>
              <a:t> </a:t>
            </a:r>
          </a:p>
          <a:p>
            <a:r>
              <a:rPr lang="en-US" b="1" dirty="0" err="1"/>
              <a:t>devido</a:t>
            </a:r>
            <a:r>
              <a:rPr lang="en-US" b="1" dirty="0"/>
              <a:t> </a:t>
            </a:r>
            <a:r>
              <a:rPr lang="en-US" b="1" dirty="0" err="1"/>
              <a:t>ao</a:t>
            </a:r>
            <a:r>
              <a:rPr lang="en-US" b="1" dirty="0"/>
              <a:t> </a:t>
            </a:r>
            <a:r>
              <a:rPr lang="en-US" b="1" dirty="0" err="1"/>
              <a:t>atraso</a:t>
            </a:r>
            <a:r>
              <a:rPr lang="en-US" b="1" dirty="0"/>
              <a:t> de </a:t>
            </a:r>
            <a:r>
              <a:rPr lang="en-US" b="1" dirty="0" err="1"/>
              <a:t>propagação</a:t>
            </a:r>
            <a:r>
              <a:rPr lang="en-US" b="1" dirty="0"/>
              <a:t>!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1307223" y="3946597"/>
            <a:ext cx="3412493" cy="367369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charset="0"/>
              </a:rPr>
              <a:t>Quadro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Times New Roman" charset="0"/>
              </a:rPr>
              <a:t> de A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1459623" y="3836386"/>
            <a:ext cx="3412493" cy="367369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effectLst/>
                <a:latin typeface="Times New Roman" charset="0"/>
              </a:rPr>
              <a:t>Quadro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effectLst/>
                <a:latin typeface="Times New Roman" charset="0"/>
              </a:rPr>
              <a:t> de B</a:t>
            </a:r>
          </a:p>
        </p:txBody>
      </p:sp>
    </p:spTree>
    <p:extLst>
      <p:ext uri="{BB962C8B-B14F-4D97-AF65-F5344CB8AC3E}">
        <p14:creationId xmlns:p14="http://schemas.microsoft.com/office/powerpoint/2010/main" val="226344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4" grpId="0"/>
      <p:bldP spid="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Janelas</a:t>
            </a:r>
            <a:r>
              <a:rPr lang="en-US" dirty="0"/>
              <a:t> de </a:t>
            </a:r>
            <a:r>
              <a:rPr lang="en-US" dirty="0" err="1"/>
              <a:t>contenção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: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da </a:t>
            </a:r>
            <a:r>
              <a:rPr lang="en-US" dirty="0" err="1"/>
              <a:t>colisões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com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estações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Straight Arrow Connector 56"/>
          <p:cNvCxnSpPr/>
          <p:nvPr/>
        </p:nvCxnSpPr>
        <p:spPr bwMode="auto">
          <a:xfrm>
            <a:off x="850023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1462339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1614739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1309939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16580" y="4989995"/>
            <a:ext cx="96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 = 8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850023" y="4838780"/>
            <a:ext cx="1221916" cy="2099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138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Janelas</a:t>
            </a:r>
            <a:r>
              <a:rPr lang="en-US" dirty="0"/>
              <a:t> de </a:t>
            </a:r>
            <a:r>
              <a:rPr lang="en-US" dirty="0" err="1"/>
              <a:t>contenção</a:t>
            </a:r>
            <a:r>
              <a:rPr lang="en-US" dirty="0"/>
              <a:t> </a:t>
            </a:r>
            <a:r>
              <a:rPr lang="en-US" dirty="0" err="1"/>
              <a:t>maiores</a:t>
            </a:r>
            <a:r>
              <a:rPr lang="en-US" dirty="0"/>
              <a:t>: </a:t>
            </a:r>
            <a:r>
              <a:rPr lang="en-US" dirty="0" err="1"/>
              <a:t>menor</a:t>
            </a:r>
            <a:r>
              <a:rPr lang="en-US" dirty="0"/>
              <a:t> </a:t>
            </a:r>
            <a:r>
              <a:rPr lang="en-US" dirty="0" err="1"/>
              <a:t>probabilidade</a:t>
            </a:r>
            <a:r>
              <a:rPr lang="en-US" dirty="0"/>
              <a:t> da </a:t>
            </a:r>
            <a:r>
              <a:rPr lang="en-US" dirty="0" err="1"/>
              <a:t>colisões</a:t>
            </a:r>
            <a:r>
              <a:rPr lang="en-US" dirty="0"/>
              <a:t>, </a:t>
            </a:r>
            <a:r>
              <a:rPr lang="en-US" dirty="0" err="1"/>
              <a:t>mesmo</a:t>
            </a:r>
            <a:r>
              <a:rPr lang="en-US" dirty="0"/>
              <a:t> com 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estações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Straight Arrow Connector 56"/>
          <p:cNvCxnSpPr/>
          <p:nvPr/>
        </p:nvCxnSpPr>
        <p:spPr bwMode="auto">
          <a:xfrm>
            <a:off x="850023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1877040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>
            <a:off x="2452939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0" name="Straight Arrow Connector 59"/>
          <p:cNvCxnSpPr/>
          <p:nvPr/>
        </p:nvCxnSpPr>
        <p:spPr bwMode="auto">
          <a:xfrm>
            <a:off x="1309939" y="3694687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16580" y="4989995"/>
            <a:ext cx="108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 = 16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850023" y="4849276"/>
            <a:ext cx="2442474" cy="1049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395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Exponencial</a:t>
            </a:r>
            <a:r>
              <a:rPr lang="en-US" dirty="0"/>
              <a:t>: </a:t>
            </a:r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janelas</a:t>
            </a:r>
            <a:r>
              <a:rPr lang="en-US" dirty="0"/>
              <a:t> </a:t>
            </a:r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poucas</a:t>
            </a:r>
            <a:r>
              <a:rPr lang="en-US" dirty="0"/>
              <a:t> </a:t>
            </a:r>
            <a:r>
              <a:rPr lang="en-US" dirty="0" err="1"/>
              <a:t>estações</a:t>
            </a:r>
            <a:r>
              <a:rPr lang="en-US" dirty="0"/>
              <a:t>: </a:t>
            </a:r>
            <a:r>
              <a:rPr lang="en-US" dirty="0" err="1"/>
              <a:t>muita</a:t>
            </a:r>
            <a:r>
              <a:rPr lang="en-US" dirty="0"/>
              <a:t> </a:t>
            </a:r>
            <a:r>
              <a:rPr lang="en-US" dirty="0" err="1"/>
              <a:t>demora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dados</a:t>
            </a:r>
          </a:p>
          <a:p>
            <a:r>
              <a:rPr lang="en-US" dirty="0" err="1"/>
              <a:t>Exemplo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estação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50023" y="4377486"/>
            <a:ext cx="7840215" cy="150011"/>
            <a:chOff x="850023" y="4377486"/>
            <a:chExt cx="7840215" cy="150011"/>
          </a:xfrm>
        </p:grpSpPr>
        <p:cxnSp>
          <p:nvCxnSpPr>
            <p:cNvPr id="5" name="Straight Connector 4"/>
            <p:cNvCxnSpPr/>
            <p:nvPr/>
          </p:nvCxnSpPr>
          <p:spPr bwMode="auto">
            <a:xfrm flipV="1">
              <a:off x="850023" y="4497494"/>
              <a:ext cx="7840215" cy="30003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8500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10024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11548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13072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1459623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1614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1767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1919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/>
            <p:nvPr/>
          </p:nvCxnSpPr>
          <p:spPr bwMode="auto">
            <a:xfrm>
              <a:off x="2071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224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23767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25291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26815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28339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298633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1414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2938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4462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986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75105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8801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40325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41849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43373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448970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4644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4797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4949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5102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254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54068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>
              <a:off x="55592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>
              <a:off x="57116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58640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601642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61715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63239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64763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66287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6781141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9626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71150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7267419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/>
            <p:nvPr/>
          </p:nvCxnSpPr>
          <p:spPr bwMode="auto">
            <a:xfrm>
              <a:off x="7422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7574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7727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78797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80321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81845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83369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8489335" y="4377486"/>
              <a:ext cx="0" cy="150011"/>
            </a:xfrm>
            <a:prstGeom prst="line">
              <a:avLst/>
            </a:prstGeom>
            <a:solidFill>
              <a:srgbClr val="00B8FF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57" name="Straight Arrow Connector 56"/>
          <p:cNvCxnSpPr/>
          <p:nvPr/>
        </p:nvCxnSpPr>
        <p:spPr bwMode="auto">
          <a:xfrm>
            <a:off x="4644825" y="3768703"/>
            <a:ext cx="457200" cy="608783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1016580" y="4989995"/>
            <a:ext cx="108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CW = 32</a:t>
            </a:r>
          </a:p>
        </p:txBody>
      </p:sp>
      <p:cxnSp>
        <p:nvCxnSpPr>
          <p:cNvPr id="63" name="Straight Arrow Connector 62"/>
          <p:cNvCxnSpPr/>
          <p:nvPr/>
        </p:nvCxnSpPr>
        <p:spPr bwMode="auto">
          <a:xfrm flipV="1">
            <a:off x="850023" y="4823239"/>
            <a:ext cx="4861602" cy="36535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arrow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849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14" y="1684584"/>
            <a:ext cx="7171854" cy="41883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Backoff</a:t>
            </a:r>
            <a:r>
              <a:rPr lang="pt-BR" dirty="0"/>
              <a:t> Binário Exponencial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79579" y="1684584"/>
            <a:ext cx="3541713" cy="4113213"/>
          </a:xfrm>
        </p:spPr>
        <p:txBody>
          <a:bodyPr/>
          <a:lstStyle/>
          <a:p>
            <a:r>
              <a:rPr lang="en-US" dirty="0" err="1"/>
              <a:t>Começa</a:t>
            </a:r>
            <a:r>
              <a:rPr lang="en-US" dirty="0"/>
              <a:t> com </a:t>
            </a:r>
            <a:r>
              <a:rPr lang="en-US" dirty="0" err="1"/>
              <a:t>janelas</a:t>
            </a:r>
            <a:r>
              <a:rPr lang="en-US" dirty="0"/>
              <a:t> </a:t>
            </a:r>
            <a:r>
              <a:rPr lang="en-US" dirty="0" err="1"/>
              <a:t>pequenas</a:t>
            </a:r>
            <a:endParaRPr lang="en-US" dirty="0"/>
          </a:p>
          <a:p>
            <a:r>
              <a:rPr lang="en-US" dirty="0" err="1"/>
              <a:t>Janela</a:t>
            </a:r>
            <a:r>
              <a:rPr lang="en-US" dirty="0"/>
              <a:t> dobra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colisão</a:t>
            </a:r>
            <a:endParaRPr lang="en-US" dirty="0"/>
          </a:p>
          <a:p>
            <a:r>
              <a:rPr lang="en-US" dirty="0" err="1"/>
              <a:t>Limite</a:t>
            </a:r>
            <a:r>
              <a:rPr lang="en-US" dirty="0"/>
              <a:t> </a:t>
            </a:r>
            <a:r>
              <a:rPr lang="en-US" dirty="0" err="1"/>
              <a:t>máximo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janela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Janela</a:t>
            </a:r>
            <a:r>
              <a:rPr lang="en-US" dirty="0"/>
              <a:t> </a:t>
            </a:r>
            <a:r>
              <a:rPr lang="en-US" dirty="0" err="1"/>
              <a:t>volta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normal se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houverem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colisões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1309" y="6133435"/>
            <a:ext cx="175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Applet </a:t>
            </a:r>
            <a:r>
              <a:rPr lang="en-US" b="1" dirty="0" err="1"/>
              <a:t>exemplo</a:t>
            </a:r>
            <a:r>
              <a:rPr lang="en-US" b="1" dirty="0"/>
              <a:t>:</a:t>
            </a:r>
          </a:p>
          <a:p>
            <a:pPr algn="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518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38624" y="1905000"/>
            <a:ext cx="3541713" cy="4113213"/>
          </a:xfrm>
        </p:spPr>
        <p:txBody>
          <a:bodyPr/>
          <a:lstStyle/>
          <a:p>
            <a:r>
              <a:rPr lang="pt-BR" sz="2600" dirty="0"/>
              <a:t>Camada de Enlace dividida em:</a:t>
            </a:r>
          </a:p>
          <a:p>
            <a:pPr lvl="1"/>
            <a:r>
              <a:rPr lang="pt-BR" sz="2200" dirty="0"/>
              <a:t>MAC - </a:t>
            </a:r>
            <a:r>
              <a:rPr lang="pt-BR" sz="2200" i="1" dirty="0" err="1"/>
              <a:t>Medium</a:t>
            </a:r>
            <a:r>
              <a:rPr lang="pt-BR" sz="2200" i="1" dirty="0"/>
              <a:t> Access </a:t>
            </a:r>
            <a:r>
              <a:rPr lang="pt-BR" sz="2200" i="1" dirty="0" err="1"/>
              <a:t>Control</a:t>
            </a:r>
            <a:r>
              <a:rPr lang="pt-BR" sz="2200" i="1" dirty="0"/>
              <a:t> </a:t>
            </a:r>
            <a:r>
              <a:rPr lang="pt-BR" sz="2200" dirty="0"/>
              <a:t>na camada inferior</a:t>
            </a:r>
          </a:p>
          <a:p>
            <a:pPr lvl="1"/>
            <a:r>
              <a:rPr lang="pt-BR" sz="2400" dirty="0"/>
              <a:t>LLC -  </a:t>
            </a:r>
            <a:r>
              <a:rPr lang="pt-BR" sz="2400" i="1" dirty="0"/>
              <a:t>Link </a:t>
            </a:r>
            <a:r>
              <a:rPr lang="pt-BR" sz="2400" i="1" dirty="0" err="1"/>
              <a:t>Logical</a:t>
            </a:r>
            <a:r>
              <a:rPr lang="pt-BR" sz="2400" i="1" dirty="0"/>
              <a:t> </a:t>
            </a:r>
            <a:r>
              <a:rPr lang="pt-BR" sz="2400" i="1" dirty="0" err="1"/>
              <a:t>Control</a:t>
            </a:r>
            <a:r>
              <a:rPr lang="pt-BR" sz="2400" i="1" dirty="0"/>
              <a:t> </a:t>
            </a:r>
            <a:r>
              <a:rPr lang="pt-BR" sz="2400" dirty="0"/>
              <a:t>com  funções de controle lógico do enlace</a:t>
            </a:r>
          </a:p>
          <a:p>
            <a:endParaRPr lang="pt-BR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5800" y="2306948"/>
            <a:ext cx="4511473" cy="331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CSMA – Carrier </a:t>
            </a:r>
            <a:r>
              <a:rPr lang="pt-BR" dirty="0" err="1"/>
              <a:t>Sense</a:t>
            </a:r>
            <a:r>
              <a:rPr lang="pt-BR" dirty="0"/>
              <a:t> </a:t>
            </a:r>
            <a:r>
              <a:rPr lang="pt-BR" dirty="0" err="1"/>
              <a:t>Multiple</a:t>
            </a:r>
            <a:r>
              <a:rPr lang="pt-BR" dirty="0"/>
              <a:t> Access</a:t>
            </a:r>
          </a:p>
          <a:p>
            <a:r>
              <a:rPr lang="pt-BR" dirty="0"/>
              <a:t>Estações escutam o meio por curto período antes de transmitir, procurando identificar transmissões em curso</a:t>
            </a:r>
          </a:p>
          <a:p>
            <a:endParaRPr lang="pt-BR" dirty="0"/>
          </a:p>
          <a:p>
            <a:r>
              <a:rPr lang="pt-BR" b="1" dirty="0"/>
              <a:t>Problema: </a:t>
            </a:r>
            <a:r>
              <a:rPr lang="pt-BR" dirty="0"/>
              <a:t>colisões</a:t>
            </a:r>
          </a:p>
          <a:p>
            <a:r>
              <a:rPr lang="pt-BR" b="1" dirty="0"/>
              <a:t>Solução:</a:t>
            </a:r>
            <a:r>
              <a:rPr lang="pt-BR" dirty="0"/>
              <a:t> políticas de atraso da transmissão (</a:t>
            </a:r>
            <a:r>
              <a:rPr lang="pt-BR" dirty="0" err="1"/>
              <a:t>back-off</a:t>
            </a:r>
            <a:r>
              <a:rPr lang="pt-BR" dirty="0"/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F28DB-E7AB-FC4D-9C97-AF318EA4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915C9C-8B96-0B4D-ACA7-911B0DAA6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778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CSMA/CD e CSMA/CA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CSMA/CA: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avoidance</a:t>
            </a:r>
            <a:endParaRPr lang="pt-BR" dirty="0"/>
          </a:p>
          <a:p>
            <a:pPr lvl="1"/>
            <a:r>
              <a:rPr lang="pt-BR" dirty="0"/>
              <a:t>Receptor identifica colisão pelo </a:t>
            </a:r>
            <a:r>
              <a:rPr lang="pt-BR" dirty="0" err="1"/>
              <a:t>checksum</a:t>
            </a:r>
            <a:endParaRPr lang="pt-BR" dirty="0"/>
          </a:p>
          <a:p>
            <a:endParaRPr lang="pt-BR"/>
          </a:p>
          <a:p>
            <a:r>
              <a:rPr lang="pt-BR"/>
              <a:t>CSMA</a:t>
            </a:r>
            <a:r>
              <a:rPr lang="pt-BR" dirty="0"/>
              <a:t>/CD: </a:t>
            </a:r>
            <a:r>
              <a:rPr lang="pt-BR" dirty="0" err="1"/>
              <a:t>collision</a:t>
            </a:r>
            <a:r>
              <a:rPr lang="pt-BR" dirty="0"/>
              <a:t> </a:t>
            </a:r>
            <a:r>
              <a:rPr lang="pt-BR" dirty="0" err="1"/>
              <a:t>detection</a:t>
            </a:r>
            <a:endParaRPr lang="pt-BR" dirty="0"/>
          </a:p>
          <a:p>
            <a:pPr lvl="1"/>
            <a:r>
              <a:rPr lang="pt-BR" dirty="0"/>
              <a:t>Transmissor identifica colisão</a:t>
            </a:r>
          </a:p>
          <a:p>
            <a:pPr lvl="1"/>
            <a:r>
              <a:rPr lang="pt-BR" dirty="0"/>
              <a:t>Transmissão de código de colisão (</a:t>
            </a:r>
            <a:r>
              <a:rPr lang="pt-BR" dirty="0" err="1"/>
              <a:t>jamming</a:t>
            </a:r>
            <a:r>
              <a:rPr lang="pt-BR" dirty="0"/>
              <a:t>)</a:t>
            </a:r>
          </a:p>
          <a:p>
            <a:pPr lvl="1"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1811424"/>
            <a:ext cx="3351213" cy="4113213"/>
          </a:xfrm>
        </p:spPr>
        <p:txBody>
          <a:bodyPr/>
          <a:lstStyle/>
          <a:p>
            <a:r>
              <a:rPr lang="en-US" dirty="0" err="1"/>
              <a:t>Transmissores</a:t>
            </a:r>
            <a:r>
              <a:rPr lang="en-US" dirty="0"/>
              <a:t> </a:t>
            </a:r>
            <a:r>
              <a:rPr lang="en-US" dirty="0" err="1"/>
              <a:t>abortam</a:t>
            </a:r>
            <a:r>
              <a:rPr lang="en-US" dirty="0"/>
              <a:t> a </a:t>
            </a:r>
            <a:r>
              <a:rPr lang="en-US" dirty="0" err="1"/>
              <a:t>transmissão</a:t>
            </a:r>
            <a:r>
              <a:rPr lang="en-US" dirty="0"/>
              <a:t> e </a:t>
            </a:r>
            <a:r>
              <a:rPr lang="en-US" dirty="0" err="1"/>
              <a:t>enviam</a:t>
            </a:r>
            <a:r>
              <a:rPr lang="en-US" dirty="0"/>
              <a:t> seq. de </a:t>
            </a:r>
            <a:r>
              <a:rPr lang="en-US" dirty="0" err="1"/>
              <a:t>colisão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percebe</a:t>
            </a:r>
            <a:r>
              <a:rPr lang="en-US" dirty="0"/>
              <a:t> a </a:t>
            </a:r>
            <a:r>
              <a:rPr lang="en-US" dirty="0" err="1"/>
              <a:t>colisão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de RTT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145" y="1563717"/>
            <a:ext cx="4626117" cy="49529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4A067-65C5-E042-B501-2915BA885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CSMA/CD - Exemplos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A53BCE-3280-A74F-8CBF-4D674750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Applet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https://media.pearsoncmg.com/aw/ecs_kurose_compnetwork_7/cw/content/interactiveanimations/csma-cd/index.html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23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B741-685F-304C-A4C8-942C7010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CSMA/CA - Transmissão sem erros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C77C5B5-EAF9-5849-BD28-7DA05FA49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43" y="4223889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4F20239-5D83-EE42-8B84-DEF71A63F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8343" y="2509389"/>
            <a:ext cx="504825" cy="5048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F3683897-1C84-7D46-A033-C0623D708C9D}"/>
              </a:ext>
            </a:extLst>
          </p:cNvPr>
          <p:cNvGrpSpPr/>
          <p:nvPr/>
        </p:nvGrpSpPr>
        <p:grpSpPr>
          <a:xfrm>
            <a:off x="1853005" y="3082476"/>
            <a:ext cx="795338" cy="1071563"/>
            <a:chOff x="6629400" y="3502025"/>
            <a:chExt cx="795338" cy="1071563"/>
          </a:xfrm>
        </p:grpSpPr>
        <p:cxnSp>
          <p:nvCxnSpPr>
            <p:cNvPr id="19" name="Conector de seta reta 9">
              <a:extLst>
                <a:ext uri="{FF2B5EF4-FFF2-40B4-BE49-F238E27FC236}">
                  <a16:creationId xmlns:a16="http://schemas.microsoft.com/office/drawing/2014/main" id="{91A1EC25-2243-1F42-9190-026D41D254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51637" y="4037013"/>
              <a:ext cx="1071563" cy="158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1219095-4A26-BB4F-BE5B-12C1726F04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670300"/>
              <a:ext cx="795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DATA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F5113AC-70FE-F74A-8730-20664BC8FDED}"/>
              </a:ext>
            </a:extLst>
          </p:cNvPr>
          <p:cNvGrpSpPr/>
          <p:nvPr/>
        </p:nvGrpSpPr>
        <p:grpSpPr>
          <a:xfrm>
            <a:off x="3010293" y="3082476"/>
            <a:ext cx="628994" cy="1071563"/>
            <a:chOff x="3010293" y="3082476"/>
            <a:chExt cx="628994" cy="1071563"/>
          </a:xfrm>
        </p:grpSpPr>
        <p:cxnSp>
          <p:nvCxnSpPr>
            <p:cNvPr id="17" name="Conector de seta reta 12">
              <a:extLst>
                <a:ext uri="{FF2B5EF4-FFF2-40B4-BE49-F238E27FC236}">
                  <a16:creationId xmlns:a16="http://schemas.microsoft.com/office/drawing/2014/main" id="{30C68534-62CD-7942-8FB4-EF09A8FF7D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475305" y="3617464"/>
              <a:ext cx="1071563" cy="1587"/>
            </a:xfrm>
            <a:prstGeom prst="straightConnector1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23D1814F-03F0-FD4B-92F0-1C9C31B063D9}"/>
                </a:ext>
              </a:extLst>
            </p:cNvPr>
            <p:cNvSpPr txBox="1"/>
            <p:nvPr/>
          </p:nvSpPr>
          <p:spPr>
            <a:xfrm>
              <a:off x="3108372" y="336747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accent3">
                      <a:lumMod val="50000"/>
                    </a:schemeClr>
                  </a:solidFill>
                </a:rPr>
                <a:t>Ack</a:t>
              </a:r>
              <a:endParaRPr lang="pt-BR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99BAB66-4FDA-2B49-9D79-040187172EB4}"/>
              </a:ext>
            </a:extLst>
          </p:cNvPr>
          <p:cNvCxnSpPr/>
          <p:nvPr/>
        </p:nvCxnSpPr>
        <p:spPr>
          <a:xfrm>
            <a:off x="5185186" y="2216075"/>
            <a:ext cx="0" cy="3227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12DBC37-324B-514E-8689-11BDE5C298C9}"/>
              </a:ext>
            </a:extLst>
          </p:cNvPr>
          <p:cNvCxnSpPr/>
          <p:nvPr/>
        </p:nvCxnSpPr>
        <p:spPr>
          <a:xfrm>
            <a:off x="7058809" y="2252082"/>
            <a:ext cx="0" cy="3227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2EDA6D-6F7B-E74A-8C25-43C1D5FB1B48}"/>
              </a:ext>
            </a:extLst>
          </p:cNvPr>
          <p:cNvSpPr txBox="1"/>
          <p:nvPr/>
        </p:nvSpPr>
        <p:spPr>
          <a:xfrm>
            <a:off x="4535713" y="1765631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Transmissor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51AE27-73A3-034A-AE19-8711C9CE8966}"/>
              </a:ext>
            </a:extLst>
          </p:cNvPr>
          <p:cNvSpPr txBox="1"/>
          <p:nvPr/>
        </p:nvSpPr>
        <p:spPr>
          <a:xfrm>
            <a:off x="6542930" y="1765631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Receptor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7E48148-DE69-FA49-835A-1DE518CDAE66}"/>
              </a:ext>
            </a:extLst>
          </p:cNvPr>
          <p:cNvCxnSpPr/>
          <p:nvPr/>
        </p:nvCxnSpPr>
        <p:spPr>
          <a:xfrm>
            <a:off x="5260489" y="2509389"/>
            <a:ext cx="1798319" cy="65335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57DF61BE-888F-4345-A4C5-0EE7ABB4DF85}"/>
              </a:ext>
            </a:extLst>
          </p:cNvPr>
          <p:cNvCxnSpPr>
            <a:cxnSpLocks/>
          </p:cNvCxnSpPr>
          <p:nvPr/>
        </p:nvCxnSpPr>
        <p:spPr>
          <a:xfrm flipH="1">
            <a:off x="5321711" y="3360790"/>
            <a:ext cx="1660898" cy="60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D1D24A7-AA40-8844-8481-7A47EAD36E42}"/>
              </a:ext>
            </a:extLst>
          </p:cNvPr>
          <p:cNvSpPr txBox="1"/>
          <p:nvPr/>
        </p:nvSpPr>
        <p:spPr>
          <a:xfrm>
            <a:off x="5930488" y="239227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1589B9E-527F-0945-B769-81CB07BAFFBA}"/>
              </a:ext>
            </a:extLst>
          </p:cNvPr>
          <p:cNvSpPr txBox="1"/>
          <p:nvPr/>
        </p:nvSpPr>
        <p:spPr>
          <a:xfrm>
            <a:off x="5736315" y="329467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Ack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4BEBED-3C45-6C42-8FE4-D1EA4A4D1D57}"/>
              </a:ext>
            </a:extLst>
          </p:cNvPr>
          <p:cNvSpPr txBox="1"/>
          <p:nvPr/>
        </p:nvSpPr>
        <p:spPr>
          <a:xfrm>
            <a:off x="2250674" y="6149395"/>
            <a:ext cx="505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Ack</a:t>
            </a:r>
            <a:r>
              <a:rPr lang="pt-BR" dirty="0"/>
              <a:t> (</a:t>
            </a:r>
            <a:r>
              <a:rPr lang="pt-BR" dirty="0" err="1"/>
              <a:t>Acknowledgement</a:t>
            </a:r>
            <a:r>
              <a:rPr lang="pt-BR" dirty="0"/>
              <a:t>) – confirmação de recepção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A83E975-5213-A74B-8280-FB14E1739361}"/>
              </a:ext>
            </a:extLst>
          </p:cNvPr>
          <p:cNvCxnSpPr/>
          <p:nvPr/>
        </p:nvCxnSpPr>
        <p:spPr>
          <a:xfrm>
            <a:off x="5043898" y="2509389"/>
            <a:ext cx="0" cy="18108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0643033-796E-3442-98F2-5D246C724073}"/>
              </a:ext>
            </a:extLst>
          </p:cNvPr>
          <p:cNvCxnSpPr>
            <a:cxnSpLocks/>
          </p:cNvCxnSpPr>
          <p:nvPr/>
        </p:nvCxnSpPr>
        <p:spPr>
          <a:xfrm>
            <a:off x="4959275" y="2509389"/>
            <a:ext cx="225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6810395-165D-4F4A-94DF-0CCCDFBB2C5B}"/>
              </a:ext>
            </a:extLst>
          </p:cNvPr>
          <p:cNvCxnSpPr>
            <a:cxnSpLocks/>
          </p:cNvCxnSpPr>
          <p:nvPr/>
        </p:nvCxnSpPr>
        <p:spPr>
          <a:xfrm>
            <a:off x="4930942" y="4335604"/>
            <a:ext cx="225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81E0BE1-F72F-9E49-B411-E367D9CF19ED}"/>
              </a:ext>
            </a:extLst>
          </p:cNvPr>
          <p:cNvSpPr txBox="1"/>
          <p:nvPr/>
        </p:nvSpPr>
        <p:spPr>
          <a:xfrm rot="16200000">
            <a:off x="4087906" y="3162748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Temporizador</a:t>
            </a:r>
          </a:p>
        </p:txBody>
      </p:sp>
    </p:spTree>
    <p:extLst>
      <p:ext uri="{BB962C8B-B14F-4D97-AF65-F5344CB8AC3E}">
        <p14:creationId xmlns:p14="http://schemas.microsoft.com/office/powerpoint/2010/main" val="16111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B741-685F-304C-A4C8-942C7010F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CSMA/CA - Transmissão com erros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99BAB66-4FDA-2B49-9D79-040187172EB4}"/>
              </a:ext>
            </a:extLst>
          </p:cNvPr>
          <p:cNvCxnSpPr>
            <a:cxnSpLocks/>
          </p:cNvCxnSpPr>
          <p:nvPr/>
        </p:nvCxnSpPr>
        <p:spPr>
          <a:xfrm>
            <a:off x="5185186" y="2216075"/>
            <a:ext cx="0" cy="38133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812DBC37-324B-514E-8689-11BDE5C298C9}"/>
              </a:ext>
            </a:extLst>
          </p:cNvPr>
          <p:cNvCxnSpPr>
            <a:cxnSpLocks/>
          </p:cNvCxnSpPr>
          <p:nvPr/>
        </p:nvCxnSpPr>
        <p:spPr>
          <a:xfrm>
            <a:off x="7103631" y="2140136"/>
            <a:ext cx="0" cy="3889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12EDA6D-6F7B-E74A-8C25-43C1D5FB1B48}"/>
              </a:ext>
            </a:extLst>
          </p:cNvPr>
          <p:cNvSpPr txBox="1"/>
          <p:nvPr/>
        </p:nvSpPr>
        <p:spPr>
          <a:xfrm>
            <a:off x="4535713" y="1765631"/>
            <a:ext cx="1298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Transmissor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D51AE27-73A3-034A-AE19-8711C9CE8966}"/>
              </a:ext>
            </a:extLst>
          </p:cNvPr>
          <p:cNvSpPr txBox="1"/>
          <p:nvPr/>
        </p:nvSpPr>
        <p:spPr>
          <a:xfrm>
            <a:off x="6542930" y="1765631"/>
            <a:ext cx="1031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Receptor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D1D24A7-AA40-8844-8481-7A47EAD36E42}"/>
              </a:ext>
            </a:extLst>
          </p:cNvPr>
          <p:cNvSpPr txBox="1"/>
          <p:nvPr/>
        </p:nvSpPr>
        <p:spPr>
          <a:xfrm>
            <a:off x="5930488" y="239227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D4BEBED-3C45-6C42-8FE4-D1EA4A4D1D57}"/>
              </a:ext>
            </a:extLst>
          </p:cNvPr>
          <p:cNvSpPr txBox="1"/>
          <p:nvPr/>
        </p:nvSpPr>
        <p:spPr>
          <a:xfrm>
            <a:off x="2250674" y="6149395"/>
            <a:ext cx="5050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Ack</a:t>
            </a:r>
            <a:r>
              <a:rPr lang="pt-BR" dirty="0"/>
              <a:t> (</a:t>
            </a:r>
            <a:r>
              <a:rPr lang="pt-BR" dirty="0" err="1"/>
              <a:t>Acknowledgement</a:t>
            </a:r>
            <a:r>
              <a:rPr lang="pt-BR" dirty="0"/>
              <a:t>) – confirmação de recepção</a:t>
            </a: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7A83E975-5213-A74B-8280-FB14E1739361}"/>
              </a:ext>
            </a:extLst>
          </p:cNvPr>
          <p:cNvCxnSpPr/>
          <p:nvPr/>
        </p:nvCxnSpPr>
        <p:spPr>
          <a:xfrm>
            <a:off x="5043898" y="2509389"/>
            <a:ext cx="0" cy="181080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10643033-796E-3442-98F2-5D246C724073}"/>
              </a:ext>
            </a:extLst>
          </p:cNvPr>
          <p:cNvCxnSpPr>
            <a:cxnSpLocks/>
          </p:cNvCxnSpPr>
          <p:nvPr/>
        </p:nvCxnSpPr>
        <p:spPr>
          <a:xfrm>
            <a:off x="4959275" y="2509389"/>
            <a:ext cx="225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6810395-165D-4F4A-94DF-0CCCDFBB2C5B}"/>
              </a:ext>
            </a:extLst>
          </p:cNvPr>
          <p:cNvCxnSpPr>
            <a:cxnSpLocks/>
          </p:cNvCxnSpPr>
          <p:nvPr/>
        </p:nvCxnSpPr>
        <p:spPr>
          <a:xfrm>
            <a:off x="4930942" y="4335604"/>
            <a:ext cx="225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81E0BE1-F72F-9E49-B411-E367D9CF19ED}"/>
              </a:ext>
            </a:extLst>
          </p:cNvPr>
          <p:cNvSpPr txBox="1"/>
          <p:nvPr/>
        </p:nvSpPr>
        <p:spPr>
          <a:xfrm rot="16200000">
            <a:off x="4087906" y="3162748"/>
            <a:ext cx="14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Temporizador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C0C7BAB1-5F34-214F-98A0-C3996C837BA6}"/>
              </a:ext>
            </a:extLst>
          </p:cNvPr>
          <p:cNvCxnSpPr>
            <a:cxnSpLocks/>
          </p:cNvCxnSpPr>
          <p:nvPr/>
        </p:nvCxnSpPr>
        <p:spPr>
          <a:xfrm flipH="1">
            <a:off x="5260489" y="5375245"/>
            <a:ext cx="1660898" cy="605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6067A98-2FF9-BD4B-8DAB-9D558AB06711}"/>
              </a:ext>
            </a:extLst>
          </p:cNvPr>
          <p:cNvSpPr txBox="1"/>
          <p:nvPr/>
        </p:nvSpPr>
        <p:spPr>
          <a:xfrm>
            <a:off x="5675093" y="530912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Ack</a:t>
            </a:r>
            <a:endParaRPr lang="pt-BR" dirty="0"/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0B42423F-F8EE-D24D-A16E-03E7DBB71AC4}"/>
              </a:ext>
            </a:extLst>
          </p:cNvPr>
          <p:cNvCxnSpPr/>
          <p:nvPr/>
        </p:nvCxnSpPr>
        <p:spPr>
          <a:xfrm>
            <a:off x="5185186" y="4450072"/>
            <a:ext cx="1798319" cy="653359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4682389-BC21-F64A-9F38-ACE22761743A}"/>
              </a:ext>
            </a:extLst>
          </p:cNvPr>
          <p:cNvSpPr txBox="1"/>
          <p:nvPr/>
        </p:nvSpPr>
        <p:spPr>
          <a:xfrm>
            <a:off x="5855185" y="433295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Dados</a:t>
            </a: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5A75D8D9-AEF7-8D4B-8AAA-0EBFBFCF4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290" y="4273260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6629607-D17B-0147-80E4-3DBD61C1F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290" y="2558760"/>
            <a:ext cx="504825" cy="5048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B4B35374-B714-E849-A756-F16C232B00B8}"/>
              </a:ext>
            </a:extLst>
          </p:cNvPr>
          <p:cNvGrpSpPr/>
          <p:nvPr/>
        </p:nvGrpSpPr>
        <p:grpSpPr>
          <a:xfrm>
            <a:off x="1568952" y="3131847"/>
            <a:ext cx="795338" cy="1071563"/>
            <a:chOff x="6629400" y="3502025"/>
            <a:chExt cx="795338" cy="1071563"/>
          </a:xfrm>
        </p:grpSpPr>
        <p:cxnSp>
          <p:nvCxnSpPr>
            <p:cNvPr id="52" name="Conector de seta reta 9">
              <a:extLst>
                <a:ext uri="{FF2B5EF4-FFF2-40B4-BE49-F238E27FC236}">
                  <a16:creationId xmlns:a16="http://schemas.microsoft.com/office/drawing/2014/main" id="{F2766426-E5B8-574B-A335-9CD43272BE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751637" y="4037013"/>
              <a:ext cx="1071563" cy="1588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arrow" w="med" len="med"/>
            </a:ln>
          </p:spPr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F28DD891-1968-CF44-8161-CFB64D0949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29400" y="3670300"/>
              <a:ext cx="795338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pt-BR" b="1" dirty="0">
                  <a:solidFill>
                    <a:srgbClr val="FF0000"/>
                  </a:solidFill>
                </a:rPr>
                <a:t>DATA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36CD3695-A6BE-E947-A465-3D2BD27C3B29}"/>
              </a:ext>
            </a:extLst>
          </p:cNvPr>
          <p:cNvGrpSpPr/>
          <p:nvPr/>
        </p:nvGrpSpPr>
        <p:grpSpPr>
          <a:xfrm>
            <a:off x="2726240" y="3131847"/>
            <a:ext cx="628994" cy="1071563"/>
            <a:chOff x="3010293" y="3082476"/>
            <a:chExt cx="628994" cy="1071563"/>
          </a:xfrm>
        </p:grpSpPr>
        <p:cxnSp>
          <p:nvCxnSpPr>
            <p:cNvPr id="55" name="Conector de seta reta 12">
              <a:extLst>
                <a:ext uri="{FF2B5EF4-FFF2-40B4-BE49-F238E27FC236}">
                  <a16:creationId xmlns:a16="http://schemas.microsoft.com/office/drawing/2014/main" id="{2105FBC7-2FB5-2441-B719-B01630BF454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475305" y="3617464"/>
              <a:ext cx="1071563" cy="1587"/>
            </a:xfrm>
            <a:prstGeom prst="straightConnector1">
              <a:avLst/>
            </a:prstGeom>
            <a:noFill/>
            <a:ln w="57150">
              <a:solidFill>
                <a:schemeClr val="accent3">
                  <a:lumMod val="75000"/>
                </a:schemeClr>
              </a:solidFill>
              <a:round/>
              <a:headEnd/>
              <a:tailEnd type="arrow" w="med" len="med"/>
            </a:ln>
          </p:spPr>
        </p:cxn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47B563A-EE9E-8F4F-93EB-3F0D6C870D65}"/>
                </a:ext>
              </a:extLst>
            </p:cNvPr>
            <p:cNvSpPr txBox="1"/>
            <p:nvPr/>
          </p:nvSpPr>
          <p:spPr>
            <a:xfrm>
              <a:off x="3108372" y="3367472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err="1">
                  <a:solidFill>
                    <a:schemeClr val="accent3">
                      <a:lumMod val="50000"/>
                    </a:schemeClr>
                  </a:solidFill>
                </a:rPr>
                <a:t>Ack</a:t>
              </a:r>
              <a:endParaRPr lang="pt-BR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sp>
        <p:nvSpPr>
          <p:cNvPr id="9" name="Explosão 2 8">
            <a:extLst>
              <a:ext uri="{FF2B5EF4-FFF2-40B4-BE49-F238E27FC236}">
                <a16:creationId xmlns:a16="http://schemas.microsoft.com/office/drawing/2014/main" id="{78EAEB9D-2C15-5A48-A804-BD3C8F4504F2}"/>
              </a:ext>
            </a:extLst>
          </p:cNvPr>
          <p:cNvSpPr/>
          <p:nvPr/>
        </p:nvSpPr>
        <p:spPr>
          <a:xfrm>
            <a:off x="5252012" y="2671529"/>
            <a:ext cx="1634670" cy="785373"/>
          </a:xfrm>
          <a:prstGeom prst="irregularSeal2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accent3">
                    <a:lumMod val="50000"/>
                  </a:schemeClr>
                </a:solidFill>
              </a:rPr>
              <a:t>Colisão</a:t>
            </a:r>
          </a:p>
          <a:p>
            <a:pPr algn="ctr"/>
            <a:r>
              <a:rPr lang="pt-BR" sz="1200" b="1" dirty="0">
                <a:solidFill>
                  <a:schemeClr val="accent3">
                    <a:lumMod val="50000"/>
                  </a:schemeClr>
                </a:solidFill>
              </a:rPr>
              <a:t>/erro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E7E48148-DE69-FA49-835A-1DE518CDAE66}"/>
              </a:ext>
            </a:extLst>
          </p:cNvPr>
          <p:cNvCxnSpPr>
            <a:cxnSpLocks/>
          </p:cNvCxnSpPr>
          <p:nvPr/>
        </p:nvCxnSpPr>
        <p:spPr>
          <a:xfrm>
            <a:off x="5260489" y="2509389"/>
            <a:ext cx="658309" cy="369332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3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1"/>
          <p:cNvSpPr txBox="1">
            <a:spLocks noChangeArrowheads="1"/>
          </p:cNvSpPr>
          <p:nvPr/>
        </p:nvSpPr>
        <p:spPr bwMode="auto">
          <a:xfrm>
            <a:off x="7786688" y="6200775"/>
            <a:ext cx="10668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AFE1B1F-D2F8-684B-8FFC-07B84740AA58}" type="slidenum">
              <a:rPr lang="pt-BR" sz="1400">
                <a:solidFill>
                  <a:srgbClr val="377553"/>
                </a:solidFill>
                <a:latin typeface="Lucida Sans Unicode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37</a:t>
            </a:fld>
            <a:endParaRPr lang="pt-BR" sz="1400">
              <a:solidFill>
                <a:srgbClr val="377553"/>
              </a:solidFill>
              <a:latin typeface="Lucida Sans Unicode" charset="0"/>
            </a:endParaRPr>
          </a:p>
        </p:txBody>
      </p:sp>
      <p:sp>
        <p:nvSpPr>
          <p:cNvPr id="81924" name="Oval 3"/>
          <p:cNvSpPr>
            <a:spLocks noChangeArrowheads="1"/>
          </p:cNvSpPr>
          <p:nvPr/>
        </p:nvSpPr>
        <p:spPr bwMode="auto">
          <a:xfrm>
            <a:off x="2555875" y="3436938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5" name="Oval 4"/>
          <p:cNvSpPr>
            <a:spLocks noChangeArrowheads="1"/>
          </p:cNvSpPr>
          <p:nvPr/>
        </p:nvSpPr>
        <p:spPr bwMode="auto">
          <a:xfrm>
            <a:off x="4573588" y="3436938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6" name="Oval 5"/>
          <p:cNvSpPr>
            <a:spLocks noChangeArrowheads="1"/>
          </p:cNvSpPr>
          <p:nvPr/>
        </p:nvSpPr>
        <p:spPr bwMode="auto">
          <a:xfrm>
            <a:off x="6588125" y="3436938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27" name="Text Box 6"/>
          <p:cNvSpPr txBox="1">
            <a:spLocks noChangeArrowheads="1"/>
          </p:cNvSpPr>
          <p:nvPr/>
        </p:nvSpPr>
        <p:spPr bwMode="auto">
          <a:xfrm>
            <a:off x="2628900" y="4156075"/>
            <a:ext cx="5048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l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4716463" y="4156075"/>
            <a:ext cx="5048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l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6589713" y="4149725"/>
            <a:ext cx="5048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l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3060700" y="3724275"/>
            <a:ext cx="1512888" cy="158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3492500" y="3357563"/>
            <a:ext cx="9366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l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 dirty="0">
                <a:solidFill>
                  <a:srgbClr val="000000"/>
                </a:solidFill>
              </a:rPr>
              <a:t>DADO</a:t>
            </a:r>
          </a:p>
        </p:txBody>
      </p:sp>
      <p:sp>
        <p:nvSpPr>
          <p:cNvPr id="81932" name="Oval 11"/>
          <p:cNvSpPr>
            <a:spLocks noChangeArrowheads="1"/>
          </p:cNvSpPr>
          <p:nvPr/>
        </p:nvSpPr>
        <p:spPr bwMode="auto">
          <a:xfrm>
            <a:off x="1116013" y="2060575"/>
            <a:ext cx="4027487" cy="3313113"/>
          </a:xfrm>
          <a:prstGeom prst="ellips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 flipH="1">
            <a:off x="5073650" y="3716338"/>
            <a:ext cx="1519238" cy="1587"/>
          </a:xfrm>
          <a:prstGeom prst="line">
            <a:avLst/>
          </a:prstGeom>
          <a:noFill/>
          <a:ln w="5724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1934" name="Oval 13"/>
          <p:cNvSpPr>
            <a:spLocks noChangeArrowheads="1"/>
          </p:cNvSpPr>
          <p:nvPr/>
        </p:nvSpPr>
        <p:spPr bwMode="auto">
          <a:xfrm>
            <a:off x="4500563" y="2060575"/>
            <a:ext cx="4032250" cy="3313113"/>
          </a:xfrm>
          <a:prstGeom prst="ellips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190" name="Text Box 14"/>
          <p:cNvSpPr txBox="1">
            <a:spLocks noChangeArrowheads="1"/>
          </p:cNvSpPr>
          <p:nvPr/>
        </p:nvSpPr>
        <p:spPr bwMode="auto">
          <a:xfrm>
            <a:off x="5653723" y="3349625"/>
            <a:ext cx="936625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 algn="l"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 dirty="0">
                <a:solidFill>
                  <a:srgbClr val="000000"/>
                </a:solidFill>
              </a:rPr>
              <a:t>DADO</a:t>
            </a:r>
          </a:p>
        </p:txBody>
      </p:sp>
      <p:sp>
        <p:nvSpPr>
          <p:cNvPr id="50191" name="Oval 15"/>
          <p:cNvSpPr>
            <a:spLocks noChangeArrowheads="1"/>
          </p:cNvSpPr>
          <p:nvPr/>
        </p:nvSpPr>
        <p:spPr bwMode="auto">
          <a:xfrm>
            <a:off x="4572000" y="3429000"/>
            <a:ext cx="504825" cy="5048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4140200" y="5229225"/>
            <a:ext cx="1295400" cy="3683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 dirty="0">
                <a:solidFill>
                  <a:srgbClr val="000000"/>
                </a:solidFill>
              </a:rPr>
              <a:t>COLISÃO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Terminal escondido</a:t>
            </a:r>
          </a:p>
        </p:txBody>
      </p:sp>
    </p:spTree>
    <p:extLst>
      <p:ext uri="{BB962C8B-B14F-4D97-AF65-F5344CB8AC3E}">
        <p14:creationId xmlns:p14="http://schemas.microsoft.com/office/powerpoint/2010/main" val="14346244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nimBg="1"/>
      <p:bldP spid="50188" grpId="0" animBg="1"/>
      <p:bldP spid="5019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ext Box 1"/>
          <p:cNvSpPr txBox="1">
            <a:spLocks noChangeArrowheads="1"/>
          </p:cNvSpPr>
          <p:nvPr/>
        </p:nvSpPr>
        <p:spPr bwMode="auto">
          <a:xfrm>
            <a:off x="7786688" y="6200775"/>
            <a:ext cx="10668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C77FDF4B-01BF-BA44-ADA2-ACB807F3B51F}" type="slidenum">
              <a:rPr lang="pt-BR" sz="1400">
                <a:solidFill>
                  <a:srgbClr val="377553"/>
                </a:solidFill>
                <a:latin typeface="Lucida Sans Unicode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38</a:t>
            </a:fld>
            <a:endParaRPr lang="pt-BR" sz="1400">
              <a:solidFill>
                <a:srgbClr val="377553"/>
              </a:solidFill>
              <a:latin typeface="Lucida Sans Unicode" charset="0"/>
            </a:endParaRPr>
          </a:p>
        </p:txBody>
      </p:sp>
      <p:sp>
        <p:nvSpPr>
          <p:cNvPr id="80901" name="Retângulo 5"/>
          <p:cNvSpPr>
            <a:spLocks noChangeArrowheads="1"/>
          </p:cNvSpPr>
          <p:nvPr/>
        </p:nvSpPr>
        <p:spPr bwMode="auto">
          <a:xfrm>
            <a:off x="0" y="6000750"/>
            <a:ext cx="9144000" cy="6429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090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4" y="2782469"/>
            <a:ext cx="6175372" cy="40699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0903" name="Oval 5"/>
          <p:cNvSpPr>
            <a:spLocks noChangeArrowheads="1"/>
          </p:cNvSpPr>
          <p:nvPr/>
        </p:nvSpPr>
        <p:spPr bwMode="auto">
          <a:xfrm>
            <a:off x="7424738" y="4643438"/>
            <a:ext cx="504825" cy="504825"/>
          </a:xfrm>
          <a:prstGeom prst="ellipse">
            <a:avLst/>
          </a:prstGeom>
          <a:solidFill>
            <a:srgbClr val="00CC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0904" name="Oval 15"/>
          <p:cNvSpPr>
            <a:spLocks noChangeArrowheads="1"/>
          </p:cNvSpPr>
          <p:nvPr/>
        </p:nvSpPr>
        <p:spPr bwMode="auto">
          <a:xfrm>
            <a:off x="7424738" y="2928938"/>
            <a:ext cx="504825" cy="5048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cxnSp>
        <p:nvCxnSpPr>
          <p:cNvPr id="10" name="Conector de seta reta 9"/>
          <p:cNvCxnSpPr>
            <a:cxnSpLocks noChangeShapeType="1"/>
          </p:cNvCxnSpPr>
          <p:nvPr/>
        </p:nvCxnSpPr>
        <p:spPr bwMode="auto">
          <a:xfrm rot="5400000">
            <a:off x="6751637" y="4037013"/>
            <a:ext cx="1071563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1" name="CaixaDeTexto 10"/>
          <p:cNvSpPr txBox="1">
            <a:spLocks noChangeArrowheads="1"/>
          </p:cNvSpPr>
          <p:nvPr/>
        </p:nvSpPr>
        <p:spPr bwMode="auto">
          <a:xfrm>
            <a:off x="6572250" y="3571875"/>
            <a:ext cx="6429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RTS</a:t>
            </a:r>
          </a:p>
        </p:txBody>
      </p:sp>
      <p:cxnSp>
        <p:nvCxnSpPr>
          <p:cNvPr id="13" name="Conector de seta reta 12"/>
          <p:cNvCxnSpPr>
            <a:cxnSpLocks noChangeShapeType="1"/>
          </p:cNvCxnSpPr>
          <p:nvPr/>
        </p:nvCxnSpPr>
        <p:spPr bwMode="auto">
          <a:xfrm rot="5400000" flipH="1" flipV="1">
            <a:off x="7251700" y="4037013"/>
            <a:ext cx="1071563" cy="158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4" name="CaixaDeTexto 13"/>
          <p:cNvSpPr txBox="1">
            <a:spLocks noChangeArrowheads="1"/>
          </p:cNvSpPr>
          <p:nvPr/>
        </p:nvSpPr>
        <p:spPr bwMode="auto">
          <a:xfrm>
            <a:off x="8001000" y="3857625"/>
            <a:ext cx="785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00B050"/>
                </a:solidFill>
              </a:rPr>
              <a:t>CTS</a:t>
            </a:r>
          </a:p>
        </p:txBody>
      </p:sp>
      <p:cxnSp>
        <p:nvCxnSpPr>
          <p:cNvPr id="15" name="Conector de seta reta 14"/>
          <p:cNvCxnSpPr>
            <a:cxnSpLocks noChangeShapeType="1"/>
          </p:cNvCxnSpPr>
          <p:nvPr/>
        </p:nvCxnSpPr>
        <p:spPr bwMode="auto">
          <a:xfrm rot="5400000">
            <a:off x="6904038" y="4035425"/>
            <a:ext cx="1071562" cy="158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6" name="CaixaDeTexto 15"/>
          <p:cNvSpPr txBox="1">
            <a:spLocks noChangeArrowheads="1"/>
          </p:cNvSpPr>
          <p:nvPr/>
        </p:nvSpPr>
        <p:spPr bwMode="auto">
          <a:xfrm>
            <a:off x="6572250" y="3571875"/>
            <a:ext cx="795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b="1">
                <a:solidFill>
                  <a:srgbClr val="FF0000"/>
                </a:solidFill>
              </a:rPr>
              <a:t>DATA</a:t>
            </a:r>
          </a:p>
        </p:txBody>
      </p:sp>
      <p:cxnSp>
        <p:nvCxnSpPr>
          <p:cNvPr id="17" name="Conector de seta reta 16"/>
          <p:cNvCxnSpPr>
            <a:cxnSpLocks noChangeShapeType="1"/>
          </p:cNvCxnSpPr>
          <p:nvPr/>
        </p:nvCxnSpPr>
        <p:spPr bwMode="auto">
          <a:xfrm rot="5400000" flipH="1" flipV="1">
            <a:off x="7404101" y="4035425"/>
            <a:ext cx="1071562" cy="158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</p:spPr>
      </p:cxnSp>
      <p:sp>
        <p:nvSpPr>
          <p:cNvPr id="18" name="CaixaDeTexto 17"/>
          <p:cNvSpPr txBox="1">
            <a:spLocks noChangeArrowheads="1"/>
          </p:cNvSpPr>
          <p:nvPr/>
        </p:nvSpPr>
        <p:spPr bwMode="auto">
          <a:xfrm>
            <a:off x="8153400" y="3857625"/>
            <a:ext cx="7858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ACK</a:t>
            </a:r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Reserva de canal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8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Reserva</a:t>
            </a:r>
            <a:r>
              <a:rPr lang="en-US" dirty="0"/>
              <a:t> de canal com </a:t>
            </a:r>
            <a:r>
              <a:rPr lang="en-US" dirty="0" err="1"/>
              <a:t>diálogo</a:t>
            </a:r>
            <a:r>
              <a:rPr lang="en-US" dirty="0"/>
              <a:t> de </a:t>
            </a:r>
            <a:r>
              <a:rPr lang="en-US" dirty="0" err="1"/>
              <a:t>comunicação</a:t>
            </a:r>
            <a:r>
              <a:rPr lang="en-US" dirty="0"/>
              <a:t> RTS-CTS-DATA-ACK (</a:t>
            </a:r>
            <a:r>
              <a:rPr lang="en-US" dirty="0" err="1"/>
              <a:t>opcional</a:t>
            </a:r>
            <a:r>
              <a:rPr lang="en-US" dirty="0"/>
              <a:t>).</a:t>
            </a:r>
          </a:p>
          <a:p>
            <a:r>
              <a:rPr lang="en-US" dirty="0">
                <a:hlinkClick r:id="rId4"/>
              </a:rPr>
              <a:t>https://www.ccs-labs.org/teaching/rn/animations/csma/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24887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4" grpId="0"/>
      <p:bldP spid="14" grpId="1"/>
      <p:bldP spid="16" grpId="0"/>
      <p:bldP spid="16" grpId="1"/>
      <p:bldP spid="16" grpId="2"/>
      <p:bldP spid="18" grpId="0"/>
      <p:bldP spid="18" grpId="1"/>
      <p:bldP spid="18" grpId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1"/>
          <p:cNvSpPr txBox="1">
            <a:spLocks noChangeArrowheads="1"/>
          </p:cNvSpPr>
          <p:nvPr/>
        </p:nvSpPr>
        <p:spPr bwMode="auto">
          <a:xfrm>
            <a:off x="7786688" y="6200775"/>
            <a:ext cx="10668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</a:bodyPr>
          <a:lstStyle/>
          <a:p>
            <a:pPr algn="r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fld id="{080A0EF5-1CAC-9343-8C7D-D196CDFF5DA8}" type="slidenum">
              <a:rPr lang="pt-BR" sz="1400">
                <a:solidFill>
                  <a:srgbClr val="377553"/>
                </a:solidFill>
                <a:latin typeface="Lucida Sans Unicode" charset="0"/>
              </a:rPr>
              <a:pPr algn="r"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t>39</a:t>
            </a:fld>
            <a:endParaRPr lang="pt-BR" sz="1400">
              <a:solidFill>
                <a:srgbClr val="377553"/>
              </a:solidFill>
              <a:latin typeface="Lucida Sans Unicode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06563" y="3135313"/>
            <a:ext cx="574675" cy="1084262"/>
            <a:chOff x="1075" y="1975"/>
            <a:chExt cx="362" cy="683"/>
          </a:xfrm>
        </p:grpSpPr>
        <p:sp>
          <p:nvSpPr>
            <p:cNvPr id="82973" name="Oval 4"/>
            <p:cNvSpPr>
              <a:spLocks noChangeArrowheads="1"/>
            </p:cNvSpPr>
            <p:nvPr/>
          </p:nvSpPr>
          <p:spPr bwMode="auto">
            <a:xfrm>
              <a:off x="1075" y="1975"/>
              <a:ext cx="317" cy="317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974" name="Text Box 5"/>
            <p:cNvSpPr txBox="1">
              <a:spLocks noChangeArrowheads="1"/>
            </p:cNvSpPr>
            <p:nvPr/>
          </p:nvSpPr>
          <p:spPr bwMode="auto">
            <a:xfrm>
              <a:off x="1121" y="2427"/>
              <a:ext cx="317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A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290888" y="3135313"/>
            <a:ext cx="644525" cy="1084262"/>
            <a:chOff x="2073" y="1975"/>
            <a:chExt cx="406" cy="683"/>
          </a:xfrm>
        </p:grpSpPr>
        <p:sp>
          <p:nvSpPr>
            <p:cNvPr id="82971" name="Oval 7"/>
            <p:cNvSpPr>
              <a:spLocks noChangeArrowheads="1"/>
            </p:cNvSpPr>
            <p:nvPr/>
          </p:nvSpPr>
          <p:spPr bwMode="auto">
            <a:xfrm>
              <a:off x="2073" y="1975"/>
              <a:ext cx="317" cy="317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972" name="Text Box 8"/>
            <p:cNvSpPr txBox="1">
              <a:spLocks noChangeArrowheads="1"/>
            </p:cNvSpPr>
            <p:nvPr/>
          </p:nvSpPr>
          <p:spPr bwMode="auto">
            <a:xfrm>
              <a:off x="2162" y="2427"/>
              <a:ext cx="317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B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4875213" y="3141663"/>
            <a:ext cx="503237" cy="1077912"/>
            <a:chOff x="3071" y="1979"/>
            <a:chExt cx="317" cy="679"/>
          </a:xfrm>
        </p:grpSpPr>
        <p:sp>
          <p:nvSpPr>
            <p:cNvPr id="82969" name="Oval 10"/>
            <p:cNvSpPr>
              <a:spLocks noChangeArrowheads="1"/>
            </p:cNvSpPr>
            <p:nvPr/>
          </p:nvSpPr>
          <p:spPr bwMode="auto">
            <a:xfrm>
              <a:off x="3071" y="1979"/>
              <a:ext cx="317" cy="317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970" name="Text Box 11"/>
            <p:cNvSpPr txBox="1">
              <a:spLocks noChangeArrowheads="1"/>
            </p:cNvSpPr>
            <p:nvPr/>
          </p:nvSpPr>
          <p:spPr bwMode="auto">
            <a:xfrm>
              <a:off x="3072" y="2427"/>
              <a:ext cx="317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 C</a:t>
              </a:r>
            </a:p>
          </p:txBody>
        </p:sp>
      </p:grpSp>
      <p:sp>
        <p:nvSpPr>
          <p:cNvPr id="82951" name="Oval 12"/>
          <p:cNvSpPr>
            <a:spLocks noChangeArrowheads="1"/>
          </p:cNvSpPr>
          <p:nvPr/>
        </p:nvSpPr>
        <p:spPr bwMode="auto">
          <a:xfrm>
            <a:off x="2211388" y="2133600"/>
            <a:ext cx="2663825" cy="2592388"/>
          </a:xfrm>
          <a:prstGeom prst="ellips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1213" name="Oval 13"/>
          <p:cNvSpPr>
            <a:spLocks noChangeArrowheads="1"/>
          </p:cNvSpPr>
          <p:nvPr/>
        </p:nvSpPr>
        <p:spPr bwMode="auto">
          <a:xfrm>
            <a:off x="4875213" y="3141663"/>
            <a:ext cx="504825" cy="504825"/>
          </a:xfrm>
          <a:prstGeom prst="ellipse">
            <a:avLst/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459538" y="3141663"/>
            <a:ext cx="503237" cy="1077912"/>
            <a:chOff x="4069" y="1979"/>
            <a:chExt cx="317" cy="679"/>
          </a:xfrm>
        </p:grpSpPr>
        <p:sp>
          <p:nvSpPr>
            <p:cNvPr id="82967" name="Oval 15"/>
            <p:cNvSpPr>
              <a:spLocks noChangeArrowheads="1"/>
            </p:cNvSpPr>
            <p:nvPr/>
          </p:nvSpPr>
          <p:spPr bwMode="auto">
            <a:xfrm>
              <a:off x="4069" y="1979"/>
              <a:ext cx="317" cy="317"/>
            </a:xfrm>
            <a:prstGeom prst="ellipse">
              <a:avLst/>
            </a:prstGeom>
            <a:solidFill>
              <a:srgbClr val="00CC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82968" name="Text Box 16"/>
            <p:cNvSpPr txBox="1">
              <a:spLocks noChangeArrowheads="1"/>
            </p:cNvSpPr>
            <p:nvPr/>
          </p:nvSpPr>
          <p:spPr bwMode="auto">
            <a:xfrm>
              <a:off x="4070" y="2427"/>
              <a:ext cx="317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 D</a:t>
              </a:r>
            </a:p>
          </p:txBody>
        </p:sp>
      </p:grpSp>
      <p:sp>
        <p:nvSpPr>
          <p:cNvPr id="82954" name="Oval 17"/>
          <p:cNvSpPr>
            <a:spLocks noChangeArrowheads="1"/>
          </p:cNvSpPr>
          <p:nvPr/>
        </p:nvSpPr>
        <p:spPr bwMode="auto">
          <a:xfrm>
            <a:off x="3795713" y="2133600"/>
            <a:ext cx="2663825" cy="2592388"/>
          </a:xfrm>
          <a:prstGeom prst="ellipse">
            <a:avLst/>
          </a:prstGeom>
          <a:noFill/>
          <a:ln w="9360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pt-BR"/>
          </a:p>
        </p:txBody>
      </p: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211388" y="3070225"/>
            <a:ext cx="1292225" cy="366713"/>
            <a:chOff x="1393" y="1934"/>
            <a:chExt cx="814" cy="231"/>
          </a:xfrm>
        </p:grpSpPr>
        <p:sp>
          <p:nvSpPr>
            <p:cNvPr id="82965" name="Text Box 19"/>
            <p:cNvSpPr txBox="1">
              <a:spLocks noChangeArrowheads="1"/>
            </p:cNvSpPr>
            <p:nvPr/>
          </p:nvSpPr>
          <p:spPr bwMode="auto">
            <a:xfrm>
              <a:off x="1619" y="1934"/>
              <a:ext cx="588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RTS</a:t>
              </a:r>
            </a:p>
          </p:txBody>
        </p:sp>
        <p:sp>
          <p:nvSpPr>
            <p:cNvPr id="82966" name="Line 20"/>
            <p:cNvSpPr>
              <a:spLocks noChangeShapeType="1"/>
            </p:cNvSpPr>
            <p:nvPr/>
          </p:nvSpPr>
          <p:spPr bwMode="auto">
            <a:xfrm flipH="1">
              <a:off x="1392" y="2159"/>
              <a:ext cx="682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795713" y="3062288"/>
            <a:ext cx="1292225" cy="366712"/>
            <a:chOff x="2391" y="1929"/>
            <a:chExt cx="814" cy="231"/>
          </a:xfrm>
        </p:grpSpPr>
        <p:sp>
          <p:nvSpPr>
            <p:cNvPr id="82963" name="Text Box 22"/>
            <p:cNvSpPr txBox="1">
              <a:spLocks noChangeArrowheads="1"/>
            </p:cNvSpPr>
            <p:nvPr/>
          </p:nvSpPr>
          <p:spPr bwMode="auto">
            <a:xfrm>
              <a:off x="2616" y="1929"/>
              <a:ext cx="589" cy="2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125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b="1">
                  <a:solidFill>
                    <a:srgbClr val="000000"/>
                  </a:solidFill>
                </a:rPr>
                <a:t>RTS</a:t>
              </a:r>
            </a:p>
          </p:txBody>
        </p:sp>
        <p:sp>
          <p:nvSpPr>
            <p:cNvPr id="82964" name="Line 23"/>
            <p:cNvSpPr>
              <a:spLocks noChangeShapeType="1"/>
            </p:cNvSpPr>
            <p:nvPr/>
          </p:nvSpPr>
          <p:spPr bwMode="auto">
            <a:xfrm>
              <a:off x="2391" y="2154"/>
              <a:ext cx="679" cy="1"/>
            </a:xfrm>
            <a:prstGeom prst="line">
              <a:avLst/>
            </a:prstGeom>
            <a:noFill/>
            <a:ln w="57240">
              <a:solidFill>
                <a:srgbClr val="000000"/>
              </a:solidFill>
              <a:prstDash val="sysDot"/>
              <a:miter lim="800000"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5380038" y="3070225"/>
            <a:ext cx="1292225" cy="590550"/>
            <a:chOff x="3389" y="1934"/>
            <a:chExt cx="814" cy="372"/>
          </a:xfrm>
        </p:grpSpPr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3389" y="1934"/>
              <a:ext cx="814" cy="231"/>
              <a:chOff x="3389" y="1934"/>
              <a:chExt cx="814" cy="231"/>
            </a:xfrm>
          </p:grpSpPr>
          <p:sp>
            <p:nvSpPr>
              <p:cNvPr id="82961" name="Text Box 26"/>
              <p:cNvSpPr txBox="1">
                <a:spLocks noChangeArrowheads="1"/>
              </p:cNvSpPr>
              <p:nvPr/>
            </p:nvSpPr>
            <p:spPr bwMode="auto">
              <a:xfrm>
                <a:off x="3615" y="1934"/>
                <a:ext cx="589" cy="232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>
                <a:prstTxWarp prst="textNoShape">
                  <a:avLst/>
                </a:prstTxWarp>
                <a:spAutoFit/>
              </a:bodyPr>
              <a:lstStyle/>
              <a:p>
                <a:pPr algn="l">
                  <a:spcBef>
                    <a:spcPts val="1125"/>
                  </a:spcBef>
                  <a:tabLst>
                    <a:tab pos="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pt-BR" b="1">
                    <a:solidFill>
                      <a:srgbClr val="FF0000"/>
                    </a:solidFill>
                  </a:rPr>
                  <a:t>RTS</a:t>
                </a:r>
              </a:p>
            </p:txBody>
          </p:sp>
          <p:sp>
            <p:nvSpPr>
              <p:cNvPr id="82962" name="Line 27"/>
              <p:cNvSpPr>
                <a:spLocks noChangeShapeType="1"/>
              </p:cNvSpPr>
              <p:nvPr/>
            </p:nvSpPr>
            <p:spPr bwMode="auto">
              <a:xfrm>
                <a:off x="3389" y="2158"/>
                <a:ext cx="679" cy="1"/>
              </a:xfrm>
              <a:prstGeom prst="line">
                <a:avLst/>
              </a:prstGeom>
              <a:noFill/>
              <a:ln w="57240">
                <a:solidFill>
                  <a:srgbClr val="FF0000"/>
                </a:solidFill>
                <a:miter lim="800000"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pt-BR"/>
              </a:p>
            </p:txBody>
          </p:sp>
        </p:grpSp>
        <p:sp>
          <p:nvSpPr>
            <p:cNvPr id="82960" name="Text Box 28"/>
            <p:cNvSpPr txBox="1">
              <a:spLocks noChangeArrowheads="1"/>
            </p:cNvSpPr>
            <p:nvPr/>
          </p:nvSpPr>
          <p:spPr bwMode="auto">
            <a:xfrm>
              <a:off x="3389" y="1979"/>
              <a:ext cx="318" cy="32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ts val="1750"/>
                </a:spcBef>
                <a:tabLst>
                  <a:tab pos="0" algn="l"/>
                  <a:tab pos="447675" algn="l"/>
                  <a:tab pos="896938" algn="l"/>
                  <a:tab pos="1346200" algn="l"/>
                  <a:tab pos="1795463" algn="l"/>
                  <a:tab pos="2244725" algn="l"/>
                  <a:tab pos="2693988" algn="l"/>
                  <a:tab pos="3143250" algn="l"/>
                  <a:tab pos="3592513" algn="l"/>
                  <a:tab pos="4041775" algn="l"/>
                  <a:tab pos="4491038" algn="l"/>
                  <a:tab pos="4940300" algn="l"/>
                  <a:tab pos="5389563" algn="l"/>
                  <a:tab pos="5838825" algn="l"/>
                  <a:tab pos="6288088" algn="l"/>
                  <a:tab pos="6737350" algn="l"/>
                  <a:tab pos="7186613" algn="l"/>
                  <a:tab pos="7635875" algn="l"/>
                  <a:tab pos="8085138" algn="l"/>
                  <a:tab pos="8534400" algn="l"/>
                  <a:tab pos="8983663" algn="l"/>
                </a:tabLst>
              </a:pPr>
              <a:r>
                <a:rPr lang="pt-BR" sz="28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3868738" y="4941888"/>
            <a:ext cx="2519362" cy="3683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prstTxWarp prst="textNoShape">
              <a:avLst/>
            </a:prstTxWarp>
            <a:spAutoFit/>
          </a:bodyPr>
          <a:lstStyle/>
          <a:p>
            <a:pPr>
              <a:spcBef>
                <a:spcPts val="1125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t-BR" b="1">
                <a:solidFill>
                  <a:srgbClr val="000000"/>
                </a:solidFill>
              </a:rPr>
              <a:t>C EXPOSTA PARA B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Estação exposta</a:t>
            </a:r>
          </a:p>
        </p:txBody>
      </p:sp>
    </p:spTree>
    <p:extLst>
      <p:ext uri="{BB962C8B-B14F-4D97-AF65-F5344CB8AC3E}">
        <p14:creationId xmlns:p14="http://schemas.microsoft.com/office/powerpoint/2010/main" val="2051359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Controle de acesso ao meio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Coordenação do acesso ao meio</a:t>
            </a:r>
          </a:p>
          <a:p>
            <a:r>
              <a:rPr lang="pt-BR" dirty="0"/>
              <a:t>Sub-camada da camada de enlace</a:t>
            </a:r>
          </a:p>
          <a:p>
            <a:endParaRPr lang="pt-BR" dirty="0"/>
          </a:p>
          <a:p>
            <a:r>
              <a:rPr lang="pt-BR" dirty="0"/>
              <a:t>Acesso de vários </a:t>
            </a:r>
            <a:r>
              <a:rPr lang="pt-BR" b="1" dirty="0"/>
              <a:t>terminais </a:t>
            </a:r>
            <a:r>
              <a:rPr lang="pt-BR" dirty="0"/>
              <a:t>(ou </a:t>
            </a:r>
            <a:r>
              <a:rPr lang="pt-BR" b="1" dirty="0"/>
              <a:t>estações</a:t>
            </a:r>
            <a:r>
              <a:rPr lang="pt-BR" dirty="0"/>
              <a:t>) a um mesmo canal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FE231-2FF1-8144-81BE-4CD49F930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</p:spTree>
    <p:extLst>
      <p:ext uri="{BB962C8B-B14F-4D97-AF65-F5344CB8AC3E}">
        <p14:creationId xmlns:p14="http://schemas.microsoft.com/office/powerpoint/2010/main" val="9768584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Transmissão</a:t>
            </a:r>
            <a:r>
              <a:rPr lang="en-US" dirty="0"/>
              <a:t> </a:t>
            </a:r>
            <a:r>
              <a:rPr lang="en-US" dirty="0" err="1"/>
              <a:t>livre</a:t>
            </a:r>
            <a:r>
              <a:rPr lang="en-US" dirty="0"/>
              <a:t> de </a:t>
            </a:r>
            <a:r>
              <a:rPr lang="en-US" dirty="0" err="1"/>
              <a:t>contenção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Vantagens</a:t>
            </a:r>
            <a:endParaRPr lang="en-US" dirty="0"/>
          </a:p>
          <a:p>
            <a:pPr lvl="1"/>
            <a:r>
              <a:rPr lang="en-US" dirty="0" err="1"/>
              <a:t>Reserva</a:t>
            </a:r>
            <a:r>
              <a:rPr lang="en-US" dirty="0"/>
              <a:t> de </a:t>
            </a:r>
            <a:r>
              <a:rPr lang="en-US" dirty="0" err="1"/>
              <a:t>recursos</a:t>
            </a:r>
            <a:endParaRPr lang="en-US" dirty="0"/>
          </a:p>
          <a:p>
            <a:pPr lvl="1"/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garantido</a:t>
            </a:r>
            <a:r>
              <a:rPr lang="en-US" dirty="0"/>
              <a:t> (</a:t>
            </a:r>
            <a:r>
              <a:rPr lang="en-US" dirty="0" err="1"/>
              <a:t>melhor</a:t>
            </a:r>
            <a:r>
              <a:rPr lang="en-US" dirty="0"/>
              <a:t> e </a:t>
            </a:r>
            <a:r>
              <a:rPr lang="en-US" dirty="0" err="1"/>
              <a:t>pior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calculados</a:t>
            </a:r>
            <a:r>
              <a:rPr lang="en-US" dirty="0"/>
              <a:t> </a:t>
            </a:r>
            <a:r>
              <a:rPr lang="en-US" i="1" dirty="0"/>
              <a:t>a priori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críticas</a:t>
            </a:r>
            <a:r>
              <a:rPr lang="en-US" dirty="0"/>
              <a:t> (</a:t>
            </a:r>
            <a:r>
              <a:rPr lang="en-US" dirty="0" err="1"/>
              <a:t>controle</a:t>
            </a:r>
            <a:r>
              <a:rPr lang="en-US" dirty="0"/>
              <a:t>, </a:t>
            </a:r>
            <a:r>
              <a:rPr lang="en-US" dirty="0" err="1"/>
              <a:t>salvamento</a:t>
            </a:r>
            <a:r>
              <a:rPr lang="en-US" dirty="0"/>
              <a:t>, </a:t>
            </a:r>
            <a:r>
              <a:rPr lang="en-US" dirty="0" err="1"/>
              <a:t>emergências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r>
              <a:rPr lang="en-US" dirty="0" err="1"/>
              <a:t>Desvantagens</a:t>
            </a:r>
            <a:endParaRPr lang="en-US" dirty="0"/>
          </a:p>
          <a:p>
            <a:pPr lvl="1"/>
            <a:r>
              <a:rPr lang="en-US" dirty="0"/>
              <a:t>Como saber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recurso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comunicação</a:t>
            </a:r>
            <a:r>
              <a:rPr lang="en-US" dirty="0"/>
              <a:t> </a:t>
            </a:r>
            <a:r>
              <a:rPr lang="en-US" dirty="0" err="1"/>
              <a:t>requer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gerar</a:t>
            </a:r>
            <a:r>
              <a:rPr lang="en-US" dirty="0"/>
              <a:t> sub-</a:t>
            </a:r>
            <a:r>
              <a:rPr lang="en-US" dirty="0" err="1"/>
              <a:t>utilização</a:t>
            </a:r>
            <a:r>
              <a:rPr lang="en-US" dirty="0"/>
              <a:t> do </a:t>
            </a:r>
            <a:r>
              <a:rPr lang="en-US" dirty="0" err="1"/>
              <a:t>meio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528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Transmissão</a:t>
            </a:r>
            <a:r>
              <a:rPr lang="en-US" dirty="0"/>
              <a:t> </a:t>
            </a:r>
            <a:r>
              <a:rPr lang="en-US" dirty="0" err="1"/>
              <a:t>livre</a:t>
            </a:r>
            <a:r>
              <a:rPr lang="en-US" dirty="0"/>
              <a:t> de </a:t>
            </a:r>
            <a:r>
              <a:rPr lang="en-US" dirty="0" err="1"/>
              <a:t>contenção</a:t>
            </a:r>
            <a:r>
              <a:rPr lang="en-US" dirty="0"/>
              <a:t> - </a:t>
            </a:r>
            <a:r>
              <a:rPr lang="en-US" dirty="0" err="1"/>
              <a:t>métodos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187450"/>
            <a:ext cx="7237413" cy="4113213"/>
          </a:xfrm>
        </p:spPr>
        <p:txBody>
          <a:bodyPr/>
          <a:lstStyle/>
          <a:p>
            <a:r>
              <a:rPr lang="en-US" dirty="0" err="1"/>
              <a:t>Alocação</a:t>
            </a:r>
            <a:r>
              <a:rPr lang="en-US" dirty="0"/>
              <a:t> de </a:t>
            </a:r>
            <a:r>
              <a:rPr lang="en-US" dirty="0" err="1"/>
              <a:t>recursos</a:t>
            </a:r>
            <a:r>
              <a:rPr lang="en-US" dirty="0"/>
              <a:t> (</a:t>
            </a:r>
            <a:r>
              <a:rPr lang="en-US" i="1" dirty="0"/>
              <a:t>slots</a:t>
            </a:r>
            <a:r>
              <a:rPr lang="en-US" dirty="0"/>
              <a:t>)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períodos</a:t>
            </a:r>
            <a:r>
              <a:rPr lang="en-US" dirty="0"/>
              <a:t> </a:t>
            </a:r>
            <a:r>
              <a:rPr lang="en-US" dirty="0" err="1"/>
              <a:t>fixos</a:t>
            </a:r>
            <a:r>
              <a:rPr lang="en-US" dirty="0"/>
              <a:t> de tempo (</a:t>
            </a:r>
            <a:r>
              <a:rPr lang="en-US" i="1" dirty="0" err="1"/>
              <a:t>quadros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Faixas</a:t>
            </a:r>
            <a:r>
              <a:rPr lang="en-US" dirty="0"/>
              <a:t> de tempo</a:t>
            </a:r>
          </a:p>
          <a:p>
            <a:pPr lvl="1"/>
            <a:r>
              <a:rPr lang="en-US" dirty="0" err="1"/>
              <a:t>Faixas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endParaRPr lang="en-US" dirty="0"/>
          </a:p>
          <a:p>
            <a:pPr lvl="1"/>
            <a:r>
              <a:rPr lang="en-US" dirty="0" err="1"/>
              <a:t>Comprimentos</a:t>
            </a:r>
            <a:r>
              <a:rPr lang="en-US" dirty="0"/>
              <a:t> de </a:t>
            </a:r>
            <a:r>
              <a:rPr lang="en-US" dirty="0" err="1"/>
              <a:t>onda</a:t>
            </a:r>
            <a:r>
              <a:rPr lang="en-US" dirty="0"/>
              <a:t> (</a:t>
            </a:r>
            <a:r>
              <a:rPr lang="en-US" dirty="0" err="1"/>
              <a:t>fibra</a:t>
            </a:r>
            <a:r>
              <a:rPr lang="en-US" dirty="0"/>
              <a:t> </a:t>
            </a:r>
            <a:r>
              <a:rPr lang="en-US" dirty="0" err="1"/>
              <a:t>óptica</a:t>
            </a:r>
            <a:r>
              <a:rPr lang="en-US" dirty="0"/>
              <a:t>)</a:t>
            </a:r>
          </a:p>
          <a:p>
            <a:r>
              <a:rPr lang="en-US" dirty="0" err="1"/>
              <a:t>Quanto</a:t>
            </a:r>
            <a:r>
              <a:rPr lang="en-US" dirty="0"/>
              <a:t> tempo </a:t>
            </a:r>
            <a:r>
              <a:rPr lang="en-US" dirty="0" err="1"/>
              <a:t>alocar</a:t>
            </a:r>
            <a:r>
              <a:rPr lang="en-US" dirty="0"/>
              <a:t> um </a:t>
            </a:r>
            <a:r>
              <a:rPr lang="en-US" dirty="0" err="1"/>
              <a:t>recurso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Tempo </a:t>
            </a:r>
            <a:r>
              <a:rPr lang="en-US" dirty="0" err="1"/>
              <a:t>curto</a:t>
            </a:r>
            <a:r>
              <a:rPr lang="en-US" dirty="0"/>
              <a:t>: </a:t>
            </a:r>
            <a:r>
              <a:rPr lang="en-US" dirty="0" err="1"/>
              <a:t>gera</a:t>
            </a:r>
            <a:r>
              <a:rPr lang="en-US" dirty="0"/>
              <a:t> </a:t>
            </a:r>
            <a:r>
              <a:rPr lang="en-US" dirty="0" err="1"/>
              <a:t>muito</a:t>
            </a:r>
            <a:r>
              <a:rPr lang="en-US" dirty="0"/>
              <a:t> </a:t>
            </a:r>
            <a:r>
              <a:rPr lang="en-US" dirty="0" err="1"/>
              <a:t>tráfego</a:t>
            </a:r>
            <a:r>
              <a:rPr lang="en-US" dirty="0"/>
              <a:t> de </a:t>
            </a:r>
            <a:r>
              <a:rPr lang="en-US" dirty="0" err="1"/>
              <a:t>controle</a:t>
            </a:r>
            <a:endParaRPr lang="en-US" dirty="0"/>
          </a:p>
          <a:p>
            <a:pPr lvl="1"/>
            <a:r>
              <a:rPr lang="en-US" dirty="0"/>
              <a:t>Tempo </a:t>
            </a:r>
            <a:r>
              <a:rPr lang="en-US" dirty="0" err="1"/>
              <a:t>longo</a:t>
            </a:r>
            <a:r>
              <a:rPr lang="en-US" dirty="0"/>
              <a:t>: sub-</a:t>
            </a:r>
            <a:r>
              <a:rPr lang="en-US" dirty="0" err="1"/>
              <a:t>utilização</a:t>
            </a:r>
            <a:r>
              <a:rPr lang="en-US" dirty="0"/>
              <a:t> da </a:t>
            </a:r>
            <a:r>
              <a:rPr lang="en-US" dirty="0" err="1"/>
              <a:t>rede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4-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299494"/>
            <a:ext cx="8283575" cy="1452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13703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Exemplos</a:t>
            </a:r>
            <a:r>
              <a:rPr lang="en-US" dirty="0"/>
              <a:t>: GSM e </a:t>
            </a:r>
            <a:r>
              <a:rPr lang="en-US" dirty="0" err="1"/>
              <a:t>WiMax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GSM </a:t>
            </a:r>
            <a:r>
              <a:rPr lang="en-US" dirty="0" err="1"/>
              <a:t>determinou</a:t>
            </a:r>
            <a:r>
              <a:rPr lang="en-US" dirty="0"/>
              <a:t> </a:t>
            </a:r>
            <a:r>
              <a:rPr lang="en-US" dirty="0" err="1"/>
              <a:t>quadros</a:t>
            </a:r>
            <a:r>
              <a:rPr lang="en-US" dirty="0"/>
              <a:t> e slots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garantir</a:t>
            </a:r>
            <a:r>
              <a:rPr lang="en-US" dirty="0"/>
              <a:t> </a:t>
            </a:r>
            <a:r>
              <a:rPr lang="en-US" dirty="0" err="1"/>
              <a:t>transmissão</a:t>
            </a:r>
            <a:r>
              <a:rPr lang="en-US" dirty="0"/>
              <a:t> de </a:t>
            </a:r>
            <a:r>
              <a:rPr lang="en-US" dirty="0" err="1"/>
              <a:t>voz</a:t>
            </a:r>
            <a:endParaRPr lang="en-US" dirty="0"/>
          </a:p>
          <a:p>
            <a:r>
              <a:rPr lang="en-US" dirty="0" err="1"/>
              <a:t>WiMax</a:t>
            </a:r>
            <a:r>
              <a:rPr lang="en-US" dirty="0"/>
              <a:t>: </a:t>
            </a:r>
            <a:r>
              <a:rPr lang="en-US" dirty="0" err="1"/>
              <a:t>alocação</a:t>
            </a:r>
            <a:r>
              <a:rPr lang="en-US" dirty="0"/>
              <a:t> de </a:t>
            </a:r>
            <a:r>
              <a:rPr lang="en-US" dirty="0" err="1"/>
              <a:t>frequência</a:t>
            </a:r>
            <a:r>
              <a:rPr lang="en-US" dirty="0"/>
              <a:t> e tempo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040" y="3563120"/>
            <a:ext cx="5323760" cy="310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Transmissão livre de colisão – mapa de bits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57150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lang="en-US" sz="2400" kern="0" dirty="0" err="1"/>
              <a:t>WiFi</a:t>
            </a:r>
            <a:r>
              <a:rPr lang="en-US" sz="2400" kern="0" dirty="0"/>
              <a:t> (modo PCF)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4-0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63" y="2671763"/>
            <a:ext cx="8243887" cy="14636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9933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F05D1-55BE-5742-951E-7A657C9A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Pausa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7B3BA-8CD5-984B-903E-1EC89B9C5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021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7310-FE28-F74F-ADB1-30D55463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fichas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D7F1B-7D42-C846-B597-A7500123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4" y="1187450"/>
            <a:ext cx="8005574" cy="482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240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7310-FE28-F74F-ADB1-30D55463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Passagem de fichas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D7F1B-7D42-C846-B597-A7500123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4" y="1187450"/>
            <a:ext cx="8005574" cy="48210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3A9875A-A35F-0542-96EA-87B8EA37672C}"/>
              </a:ext>
            </a:extLst>
          </p:cNvPr>
          <p:cNvSpPr/>
          <p:nvPr/>
        </p:nvSpPr>
        <p:spPr>
          <a:xfrm>
            <a:off x="5104562" y="3179536"/>
            <a:ext cx="401934" cy="24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7F6BB8B-46DA-0648-980F-22C0B6D217D8}"/>
              </a:ext>
            </a:extLst>
          </p:cNvPr>
          <p:cNvSpPr/>
          <p:nvPr/>
        </p:nvSpPr>
        <p:spPr>
          <a:xfrm>
            <a:off x="5918479" y="143691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95CDC0-2E59-074D-812C-21CFB55F44C5}"/>
              </a:ext>
            </a:extLst>
          </p:cNvPr>
          <p:cNvSpPr/>
          <p:nvPr/>
        </p:nvSpPr>
        <p:spPr>
          <a:xfrm>
            <a:off x="1147187" y="2574052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E41D49-DDC1-384B-9240-6C586553FB64}"/>
              </a:ext>
            </a:extLst>
          </p:cNvPr>
          <p:cNvSpPr/>
          <p:nvPr/>
        </p:nvSpPr>
        <p:spPr>
          <a:xfrm>
            <a:off x="4572000" y="533560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3FE56C-6734-CA47-821C-F490B71ED533}"/>
              </a:ext>
            </a:extLst>
          </p:cNvPr>
          <p:cNvSpPr/>
          <p:nvPr/>
        </p:nvSpPr>
        <p:spPr>
          <a:xfrm>
            <a:off x="745253" y="6296200"/>
            <a:ext cx="401934" cy="24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1B2E8F-82FD-844F-9BF0-955105A5200C}"/>
              </a:ext>
            </a:extLst>
          </p:cNvPr>
          <p:cNvSpPr/>
          <p:nvPr/>
        </p:nvSpPr>
        <p:spPr>
          <a:xfrm>
            <a:off x="1312985" y="625513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E62482-BEC1-EE48-A9FB-E1A8C10C2438}"/>
              </a:ext>
            </a:extLst>
          </p:cNvPr>
          <p:cNvSpPr/>
          <p:nvPr/>
        </p:nvSpPr>
        <p:spPr>
          <a:xfrm>
            <a:off x="1731666" y="625513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6800AE-BE01-B54C-BF92-4E12054E9C45}"/>
              </a:ext>
            </a:extLst>
          </p:cNvPr>
          <p:cNvSpPr/>
          <p:nvPr/>
        </p:nvSpPr>
        <p:spPr>
          <a:xfrm>
            <a:off x="2150347" y="6252783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373888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77310-FE28-F74F-ADB1-30D55463B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Regenerando o </a:t>
            </a:r>
            <a:r>
              <a:rPr lang="pt-BR" dirty="0" err="1"/>
              <a:t>token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D7F1B-7D42-C846-B597-A7500123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714" y="1187450"/>
            <a:ext cx="8005574" cy="482103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3A9875A-A35F-0542-96EA-87B8EA37672C}"/>
              </a:ext>
            </a:extLst>
          </p:cNvPr>
          <p:cNvSpPr/>
          <p:nvPr/>
        </p:nvSpPr>
        <p:spPr>
          <a:xfrm>
            <a:off x="5104562" y="3179536"/>
            <a:ext cx="401934" cy="24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7F6BB8B-46DA-0648-980F-22C0B6D217D8}"/>
              </a:ext>
            </a:extLst>
          </p:cNvPr>
          <p:cNvSpPr/>
          <p:nvPr/>
        </p:nvSpPr>
        <p:spPr>
          <a:xfrm>
            <a:off x="5918479" y="143691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C95CDC0-2E59-074D-812C-21CFB55F44C5}"/>
              </a:ext>
            </a:extLst>
          </p:cNvPr>
          <p:cNvSpPr/>
          <p:nvPr/>
        </p:nvSpPr>
        <p:spPr>
          <a:xfrm>
            <a:off x="1147187" y="2574052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7E41D49-DDC1-384B-9240-6C586553FB64}"/>
              </a:ext>
            </a:extLst>
          </p:cNvPr>
          <p:cNvSpPr/>
          <p:nvPr/>
        </p:nvSpPr>
        <p:spPr>
          <a:xfrm>
            <a:off x="4572000" y="533560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A3FE56C-6734-CA47-821C-F490B71ED533}"/>
              </a:ext>
            </a:extLst>
          </p:cNvPr>
          <p:cNvSpPr/>
          <p:nvPr/>
        </p:nvSpPr>
        <p:spPr>
          <a:xfrm>
            <a:off x="745253" y="6296200"/>
            <a:ext cx="401934" cy="2494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T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1B2E8F-82FD-844F-9BF0-955105A5200C}"/>
              </a:ext>
            </a:extLst>
          </p:cNvPr>
          <p:cNvSpPr/>
          <p:nvPr/>
        </p:nvSpPr>
        <p:spPr>
          <a:xfrm>
            <a:off x="1312985" y="625513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E62482-BEC1-EE48-A9FB-E1A8C10C2438}"/>
              </a:ext>
            </a:extLst>
          </p:cNvPr>
          <p:cNvSpPr/>
          <p:nvPr/>
        </p:nvSpPr>
        <p:spPr>
          <a:xfrm>
            <a:off x="1731666" y="6255134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chemeClr val="tx1"/>
                </a:solidFill>
              </a:rPr>
              <a:t>B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6800AE-BE01-B54C-BF92-4E12054E9C45}"/>
              </a:ext>
            </a:extLst>
          </p:cNvPr>
          <p:cNvSpPr/>
          <p:nvPr/>
        </p:nvSpPr>
        <p:spPr>
          <a:xfrm>
            <a:off x="2150347" y="6252783"/>
            <a:ext cx="331596" cy="3315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13FDFE18-3A8C-3C46-97BC-81F3ABBAB318}"/>
                  </a:ext>
                </a:extLst>
              </p14:cNvPr>
              <p14:cNvContentPartPr/>
              <p14:nvPr/>
            </p14:nvContentPartPr>
            <p14:xfrm>
              <a:off x="633924" y="1847168"/>
              <a:ext cx="680760" cy="551520"/>
            </p14:xfrm>
          </p:contentPart>
        </mc:Choice>
        <mc:Fallback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13FDFE18-3A8C-3C46-97BC-81F3ABBAB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364" y="1785608"/>
                <a:ext cx="803880" cy="67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6937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 err="1"/>
              <a:t>ring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Regeneração do </a:t>
            </a:r>
            <a:r>
              <a:rPr lang="pt-BR" i="1" dirty="0" err="1"/>
              <a:t>token</a:t>
            </a:r>
            <a:r>
              <a:rPr lang="pt-BR" dirty="0"/>
              <a:t>: estação mestre</a:t>
            </a:r>
          </a:p>
          <a:p>
            <a:pPr lvl="1"/>
            <a:r>
              <a:rPr lang="pt-BR" dirty="0"/>
              <a:t>Eleição do mestre?</a:t>
            </a:r>
          </a:p>
          <a:p>
            <a:r>
              <a:rPr lang="pt-BR" dirty="0"/>
              <a:t>Número de </a:t>
            </a:r>
            <a:r>
              <a:rPr lang="pt-BR" i="1" dirty="0" err="1"/>
              <a:t>tokens</a:t>
            </a:r>
            <a:r>
              <a:rPr lang="pt-BR" dirty="0"/>
              <a:t> variável em redes mais rápidas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025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MAC – </a:t>
            </a:r>
            <a:r>
              <a:rPr lang="pt-BR" dirty="0" err="1"/>
              <a:t>Medium</a:t>
            </a:r>
            <a:r>
              <a:rPr lang="pt-BR" dirty="0"/>
              <a:t> Access </a:t>
            </a:r>
            <a:r>
              <a:rPr lang="pt-BR" dirty="0" err="1"/>
              <a:t>Control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compartilhado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redes</a:t>
            </a:r>
            <a:r>
              <a:rPr lang="en-US" dirty="0"/>
              <a:t> </a:t>
            </a:r>
            <a:r>
              <a:rPr lang="en-US" dirty="0" err="1"/>
              <a:t>locais</a:t>
            </a:r>
            <a:endParaRPr lang="en-US" dirty="0"/>
          </a:p>
          <a:p>
            <a:r>
              <a:rPr lang="en-US" dirty="0"/>
              <a:t> 1973 Robert </a:t>
            </a:r>
            <a:r>
              <a:rPr lang="en-US" dirty="0" err="1"/>
              <a:t>Metcalfe</a:t>
            </a:r>
            <a:r>
              <a:rPr lang="en-US" dirty="0" err="1">
                <a:sym typeface="Wingdings"/>
              </a:rPr>
              <a:t></a:t>
            </a:r>
            <a:r>
              <a:rPr lang="en-US" dirty="0">
                <a:sym typeface="Wingdings"/>
              </a:rPr>
              <a:t> </a:t>
            </a:r>
            <a:r>
              <a:rPr lang="en-US" dirty="0"/>
              <a:t> </a:t>
            </a:r>
            <a:r>
              <a:rPr lang="en-US" dirty="0" err="1"/>
              <a:t>tese</a:t>
            </a:r>
            <a:r>
              <a:rPr lang="en-US" dirty="0"/>
              <a:t> </a:t>
            </a:r>
            <a:r>
              <a:rPr lang="en-US" dirty="0" err="1">
                <a:sym typeface="Wingdings"/>
              </a:rPr>
              <a:t></a:t>
            </a:r>
            <a:endParaRPr lang="en-US" dirty="0"/>
          </a:p>
          <a:p>
            <a:r>
              <a:rPr lang="en-US" dirty="0"/>
              <a:t> 1976 XEROX, DEC </a:t>
            </a:r>
            <a:r>
              <a:rPr lang="en-US" dirty="0" err="1"/>
              <a:t>e</a:t>
            </a:r>
            <a:r>
              <a:rPr lang="en-US" dirty="0"/>
              <a:t> Intel –  Ethernet</a:t>
            </a:r>
          </a:p>
          <a:p>
            <a:endParaRPr lang="en-US" dirty="0"/>
          </a:p>
          <a:p>
            <a:r>
              <a:rPr lang="en-US" dirty="0"/>
              <a:t> GM </a:t>
            </a:r>
            <a:r>
              <a:rPr lang="en-US" dirty="0" err="1"/>
              <a:t>automatizou</a:t>
            </a:r>
            <a:r>
              <a:rPr lang="en-US" dirty="0"/>
              <a:t>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de </a:t>
            </a:r>
            <a:r>
              <a:rPr lang="en-US" dirty="0" err="1"/>
              <a:t>produção</a:t>
            </a:r>
            <a:r>
              <a:rPr lang="en-US" dirty="0"/>
              <a:t> –  token-bus </a:t>
            </a:r>
          </a:p>
          <a:p>
            <a:r>
              <a:rPr lang="en-US" dirty="0"/>
              <a:t> IBM </a:t>
            </a:r>
            <a:r>
              <a:rPr lang="en-US" dirty="0" err="1"/>
              <a:t>adota</a:t>
            </a:r>
            <a:r>
              <a:rPr lang="en-US" dirty="0"/>
              <a:t> </a:t>
            </a:r>
            <a:r>
              <a:rPr lang="en-US" dirty="0" err="1"/>
              <a:t>padrão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 –  token-ring </a:t>
            </a:r>
          </a:p>
          <a:p>
            <a:endParaRPr lang="pt-BR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95888" y="3024981"/>
            <a:ext cx="3919537" cy="205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transmissão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Unicast: um </a:t>
            </a:r>
            <a:r>
              <a:rPr lang="en-US" dirty="0" err="1"/>
              <a:t>envia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um</a:t>
            </a:r>
          </a:p>
          <a:p>
            <a:r>
              <a:rPr lang="en-US" dirty="0"/>
              <a:t>Broadcast: um </a:t>
            </a:r>
            <a:r>
              <a:rPr lang="en-US" dirty="0" err="1"/>
              <a:t>envia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todos</a:t>
            </a:r>
            <a:endParaRPr lang="en-US" dirty="0"/>
          </a:p>
          <a:p>
            <a:r>
              <a:rPr lang="en-US" dirty="0"/>
              <a:t>Multicast: um </a:t>
            </a:r>
            <a:r>
              <a:rPr lang="en-US" dirty="0" err="1"/>
              <a:t>envia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vários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: unicast e broadcast </a:t>
            </a:r>
            <a:r>
              <a:rPr lang="en-US" dirty="0" err="1"/>
              <a:t>somente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Custo</a:t>
            </a:r>
            <a:r>
              <a:rPr lang="en-US" dirty="0"/>
              <a:t> de broadcast = </a:t>
            </a:r>
            <a:r>
              <a:rPr lang="en-US" dirty="0" err="1"/>
              <a:t>custo</a:t>
            </a:r>
            <a:r>
              <a:rPr lang="en-US" dirty="0"/>
              <a:t> de unicast!</a:t>
            </a:r>
          </a:p>
          <a:p>
            <a:pPr lvl="1"/>
            <a:r>
              <a:rPr lang="en-US" dirty="0" err="1"/>
              <a:t>Meio</a:t>
            </a:r>
            <a:r>
              <a:rPr lang="en-US" dirty="0"/>
              <a:t> </a:t>
            </a:r>
            <a:r>
              <a:rPr lang="en-US" dirty="0" err="1"/>
              <a:t>compartilhado</a:t>
            </a:r>
            <a:endParaRPr lang="en-US" dirty="0"/>
          </a:p>
          <a:p>
            <a:pPr lvl="1"/>
            <a:r>
              <a:rPr lang="en-US" b="1" dirty="0" err="1"/>
              <a:t>Endereço</a:t>
            </a:r>
            <a:r>
              <a:rPr lang="en-US" b="1" dirty="0"/>
              <a:t> de broadcast</a:t>
            </a:r>
            <a:r>
              <a:rPr lang="en-US" dirty="0"/>
              <a:t>: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estações</a:t>
            </a:r>
            <a:r>
              <a:rPr lang="en-US" dirty="0"/>
              <a:t> </a:t>
            </a:r>
            <a:r>
              <a:rPr lang="en-US" dirty="0" err="1"/>
              <a:t>respondem</a:t>
            </a:r>
            <a:r>
              <a:rPr lang="en-US" dirty="0"/>
              <a:t> a </a:t>
            </a:r>
            <a:r>
              <a:rPr lang="en-US" dirty="0" err="1"/>
              <a:t>ele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estática e dinâmica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Estático (tipicamente na camada física - multiplexação)</a:t>
            </a:r>
          </a:p>
          <a:p>
            <a:pPr lvl="1"/>
            <a:r>
              <a:rPr lang="pt-BR" dirty="0"/>
              <a:t>Simples</a:t>
            </a:r>
          </a:p>
          <a:p>
            <a:pPr lvl="1"/>
            <a:r>
              <a:rPr lang="pt-BR" dirty="0"/>
              <a:t>Ineficiente</a:t>
            </a:r>
          </a:p>
          <a:p>
            <a:r>
              <a:rPr lang="pt-BR" dirty="0"/>
              <a:t>Dinâmico (tipicamente no MAC)</a:t>
            </a:r>
          </a:p>
          <a:p>
            <a:pPr lvl="1"/>
            <a:r>
              <a:rPr lang="pt-BR" dirty="0"/>
              <a:t>Meio compartilhado</a:t>
            </a:r>
          </a:p>
          <a:p>
            <a:pPr lvl="1"/>
            <a:r>
              <a:rPr lang="pt-BR" dirty="0"/>
              <a:t>Complexo</a:t>
            </a:r>
          </a:p>
          <a:p>
            <a:pPr lvl="1"/>
            <a:r>
              <a:rPr lang="pt-BR" dirty="0"/>
              <a:t>Potencialmente mais eficiente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1728" y="1905000"/>
            <a:ext cx="3541713" cy="4113213"/>
          </a:xfrm>
        </p:spPr>
        <p:txBody>
          <a:bodyPr>
            <a:normAutofit fontScale="85000" lnSpcReduction="20000"/>
          </a:bodyPr>
          <a:lstStyle/>
          <a:p>
            <a:r>
              <a:rPr lang="pt-BR" sz="2400" dirty="0"/>
              <a:t>Meio compartilhado </a:t>
            </a:r>
            <a:r>
              <a:rPr lang="pt-BR" sz="2400" dirty="0">
                <a:sym typeface="Wingdings" charset="2"/>
              </a:rPr>
              <a:t> Colisão</a:t>
            </a:r>
          </a:p>
          <a:p>
            <a:r>
              <a:rPr lang="pt-BR" sz="2400" dirty="0">
                <a:sym typeface="Wingdings" charset="2"/>
              </a:rPr>
              <a:t> Ciclo:</a:t>
            </a:r>
          </a:p>
          <a:p>
            <a:pPr lvl="1"/>
            <a:r>
              <a:rPr lang="pt-BR" sz="2400" dirty="0">
                <a:sym typeface="Wingdings" charset="2"/>
              </a:rPr>
              <a:t> </a:t>
            </a:r>
            <a:r>
              <a:rPr lang="pt-BR" sz="2000" dirty="0">
                <a:sym typeface="Wingdings" charset="2"/>
              </a:rPr>
              <a:t>Em t</a:t>
            </a:r>
            <a:r>
              <a:rPr lang="pt-BR" sz="2000" baseline="-25000" dirty="0">
                <a:sym typeface="Wingdings" charset="2"/>
              </a:rPr>
              <a:t>0  </a:t>
            </a:r>
            <a:r>
              <a:rPr lang="pt-BR" sz="2000" dirty="0">
                <a:sym typeface="Wingdings" charset="2"/>
              </a:rPr>
              <a:t>uma estação termina sua transmissão</a:t>
            </a:r>
          </a:p>
          <a:p>
            <a:pPr lvl="1"/>
            <a:r>
              <a:rPr lang="pt-BR" sz="2000" dirty="0">
                <a:sym typeface="Wingdings" charset="2"/>
              </a:rPr>
              <a:t>A estação </a:t>
            </a:r>
            <a:r>
              <a:rPr lang="pt-BR" sz="2000" i="1" dirty="0">
                <a:sym typeface="Wingdings" charset="2"/>
              </a:rPr>
              <a:t>A </a:t>
            </a:r>
            <a:r>
              <a:rPr lang="pt-BR" sz="2000" dirty="0">
                <a:sym typeface="Wingdings" charset="2"/>
              </a:rPr>
              <a:t>transmite seu quadro na rede</a:t>
            </a:r>
          </a:p>
          <a:p>
            <a:pPr lvl="1"/>
            <a:r>
              <a:rPr lang="pt-BR" sz="2000" dirty="0">
                <a:sym typeface="Wingdings" charset="2"/>
              </a:rPr>
              <a:t>Em t</a:t>
            </a:r>
            <a:r>
              <a:rPr lang="pt-BR" sz="2000" baseline="-25000" dirty="0">
                <a:sym typeface="Wingdings" charset="2"/>
              </a:rPr>
              <a:t>0</a:t>
            </a:r>
            <a:r>
              <a:rPr lang="pt-BR" sz="2000" dirty="0">
                <a:sym typeface="Wingdings" charset="2"/>
              </a:rPr>
              <a:t> + (</a:t>
            </a:r>
            <a:r>
              <a:rPr lang="pt-BR" sz="2000" dirty="0" err="1">
                <a:sym typeface="Wingdings" charset="2"/>
              </a:rPr>
              <a:t>t</a:t>
            </a:r>
            <a:r>
              <a:rPr lang="pt-BR" sz="2000" baseline="-25000" dirty="0" err="1">
                <a:sym typeface="Wingdings" charset="2"/>
              </a:rPr>
              <a:t>p</a:t>
            </a:r>
            <a:r>
              <a:rPr lang="pt-BR" sz="2000" dirty="0">
                <a:sym typeface="Wingdings" charset="2"/>
              </a:rPr>
              <a:t> - </a:t>
            </a:r>
            <a:r>
              <a:rPr lang="pt-BR" sz="2000" dirty="0">
                <a:sym typeface="Symbol" charset="2"/>
              </a:rPr>
              <a:t></a:t>
            </a:r>
            <a:r>
              <a:rPr lang="pt-BR" sz="2000" dirty="0">
                <a:sym typeface="Wingdings" charset="2"/>
              </a:rPr>
              <a:t>t</a:t>
            </a:r>
            <a:r>
              <a:rPr lang="pt-BR" sz="2000" baseline="-25000" dirty="0">
                <a:sym typeface="Wingdings" charset="2"/>
              </a:rPr>
              <a:t>p</a:t>
            </a:r>
            <a:r>
              <a:rPr lang="pt-BR" sz="2000" dirty="0">
                <a:sym typeface="Wingdings" charset="2"/>
              </a:rPr>
              <a:t>) a estação </a:t>
            </a:r>
            <a:r>
              <a:rPr lang="pt-BR" sz="2000" i="1" dirty="0">
                <a:sym typeface="Wingdings" charset="2"/>
              </a:rPr>
              <a:t>B </a:t>
            </a:r>
            <a:r>
              <a:rPr lang="pt-BR" sz="2000" dirty="0">
                <a:sym typeface="Wingdings" charset="2"/>
              </a:rPr>
              <a:t>inicia sua transmissão </a:t>
            </a:r>
          </a:p>
          <a:p>
            <a:pPr lvl="1"/>
            <a:r>
              <a:rPr lang="pt-BR" sz="2000" dirty="0">
                <a:sym typeface="Wingdings" charset="2"/>
              </a:rPr>
              <a:t>Haverá colisão do quadro </a:t>
            </a:r>
            <a:r>
              <a:rPr lang="pt-BR" sz="2000" i="1" dirty="0">
                <a:sym typeface="Wingdings" charset="2"/>
              </a:rPr>
              <a:t>A</a:t>
            </a:r>
            <a:r>
              <a:rPr lang="pt-BR" sz="2000" dirty="0">
                <a:sym typeface="Wingdings" charset="2"/>
              </a:rPr>
              <a:t> e  </a:t>
            </a:r>
            <a:r>
              <a:rPr lang="pt-BR" sz="2000" i="1" dirty="0">
                <a:sym typeface="Wingdings" charset="2"/>
              </a:rPr>
              <a:t>B</a:t>
            </a:r>
          </a:p>
          <a:p>
            <a:pPr lvl="1"/>
            <a:r>
              <a:rPr lang="pt-BR" sz="2000" i="1" dirty="0">
                <a:sym typeface="Wingdings" charset="2"/>
              </a:rPr>
              <a:t>B </a:t>
            </a:r>
            <a:r>
              <a:rPr lang="pt-BR" sz="2000" dirty="0">
                <a:sym typeface="Wingdings" charset="2"/>
              </a:rPr>
              <a:t>envia sinal de colisão para a rede</a:t>
            </a:r>
          </a:p>
          <a:p>
            <a:pPr lvl="1"/>
            <a:r>
              <a:rPr lang="pt-BR" sz="2000" dirty="0">
                <a:sym typeface="Wingdings" charset="2"/>
              </a:rPr>
              <a:t>A estação </a:t>
            </a:r>
            <a:r>
              <a:rPr lang="pt-BR" sz="2000" i="1" dirty="0">
                <a:sym typeface="Wingdings" charset="2"/>
              </a:rPr>
              <a:t>A </a:t>
            </a:r>
            <a:r>
              <a:rPr lang="pt-BR" sz="2000" dirty="0">
                <a:sym typeface="Wingdings" charset="2"/>
              </a:rPr>
              <a:t>detectará </a:t>
            </a:r>
            <a:r>
              <a:rPr lang="pt-BR" sz="2000" dirty="0" err="1">
                <a:sym typeface="Wingdings" charset="2"/>
              </a:rPr>
              <a:t>colis</a:t>
            </a:r>
            <a:r>
              <a:rPr lang="pt-BR" sz="2000" dirty="0">
                <a:sym typeface="Wingdings" charset="2"/>
              </a:rPr>
              <a:t>ão </a:t>
            </a:r>
            <a:r>
              <a:rPr lang="pt-BR" sz="2000" dirty="0" err="1">
                <a:sym typeface="Wingdings" charset="2"/>
              </a:rPr>
              <a:t>ap</a:t>
            </a:r>
            <a:r>
              <a:rPr lang="pt-BR" sz="2000" dirty="0">
                <a:sym typeface="Wingdings" charset="2"/>
              </a:rPr>
              <a:t>ós um tempo (</a:t>
            </a:r>
            <a:r>
              <a:rPr lang="pt-BR" sz="2000" b="1" dirty="0">
                <a:sym typeface="Wingdings" charset="2"/>
              </a:rPr>
              <a:t>2 </a:t>
            </a:r>
            <a:r>
              <a:rPr lang="pt-BR" sz="2000" b="1" dirty="0" err="1">
                <a:sym typeface="Wingdings" charset="2"/>
              </a:rPr>
              <a:t>t</a:t>
            </a:r>
            <a:r>
              <a:rPr lang="pt-BR" sz="2000" b="1" baseline="-25000" dirty="0" err="1">
                <a:sym typeface="Wingdings" charset="2"/>
              </a:rPr>
              <a:t>p</a:t>
            </a:r>
            <a:r>
              <a:rPr lang="pt-BR" sz="2000" b="1" dirty="0">
                <a:sym typeface="Wingdings" charset="2"/>
              </a:rPr>
              <a:t> - </a:t>
            </a:r>
            <a:r>
              <a:rPr lang="pt-BR" sz="2000" b="1" dirty="0">
                <a:sym typeface="Symbol" charset="2"/>
              </a:rPr>
              <a:t></a:t>
            </a:r>
            <a:r>
              <a:rPr lang="pt-BR" sz="2000" b="1" dirty="0">
                <a:sym typeface="Wingdings" charset="2"/>
              </a:rPr>
              <a:t>t</a:t>
            </a:r>
            <a:r>
              <a:rPr lang="pt-BR" sz="2000" b="1" baseline="-25000" dirty="0">
                <a:sym typeface="Wingdings" charset="2"/>
              </a:rPr>
              <a:t>p</a:t>
            </a:r>
            <a:r>
              <a:rPr lang="pt-BR" sz="2400" dirty="0">
                <a:sym typeface="Wingdings" charset="2"/>
              </a:rPr>
              <a:t>)</a:t>
            </a:r>
          </a:p>
          <a:p>
            <a:endParaRPr lang="pt-BR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1084" y="1897891"/>
            <a:ext cx="3841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Colisão</a:t>
            </a:r>
            <a:r>
              <a:rPr lang="en-US" dirty="0"/>
              <a:t> e </a:t>
            </a:r>
            <a:r>
              <a:rPr lang="en-US" dirty="0" err="1"/>
              <a:t>detecção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Applets </a:t>
            </a:r>
            <a:r>
              <a:rPr lang="en-US" dirty="0" err="1"/>
              <a:t>exemplo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https://media.pearsoncmg.com/aw/ecs_kurose_compnetwork_7/cw/content/interactiveanimations/csma-cd/index.html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824278"/>
      </p:ext>
    </p:extLst>
  </p:cSld>
  <p:clrMapOvr>
    <a:masterClrMapping/>
  </p:clrMapOvr>
</p:sld>
</file>

<file path=ppt/theme/theme1.xml><?xml version="1.0" encoding="utf-8"?>
<a:theme xmlns:a="http://schemas.openxmlformats.org/drawingml/2006/main" name="Apresentacao Proposta A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Exercicios.pptx</Template>
  <TotalTime>2987</TotalTime>
  <Words>1222</Words>
  <Application>Microsoft Macintosh PowerPoint</Application>
  <PresentationFormat>Apresentação na tela (4:3)</PresentationFormat>
  <Paragraphs>271</Paragraphs>
  <Slides>49</Slides>
  <Notes>3</Notes>
  <HiddenSlides>12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Comic Sans MS</vt:lpstr>
      <vt:lpstr>Lucida Sans Unicode</vt:lpstr>
      <vt:lpstr>Times New Roman</vt:lpstr>
      <vt:lpstr>Apresentacao Proposta AG</vt:lpstr>
      <vt:lpstr>Camada de enlace – sub-camada de controle de acesso ao meio</vt:lpstr>
      <vt:lpstr>Onde estamos?</vt:lpstr>
      <vt:lpstr>MAC</vt:lpstr>
      <vt:lpstr>Controle de acesso ao meio</vt:lpstr>
      <vt:lpstr>MAC – Medium Access Control</vt:lpstr>
      <vt:lpstr>Tipos de transmissão</vt:lpstr>
      <vt:lpstr>Alocação estática e dinâmica</vt:lpstr>
      <vt:lpstr>Colisão</vt:lpstr>
      <vt:lpstr>Colisão e detecção</vt:lpstr>
      <vt:lpstr>Pausa</vt:lpstr>
      <vt:lpstr>Métodos de acesso ao meio - Classificação</vt:lpstr>
      <vt:lpstr>Transmitindo dados em meio com contenção</vt:lpstr>
      <vt:lpstr>Transmitindo dados em meio com contenção</vt:lpstr>
      <vt:lpstr>Transmitindo dados em meio com contenção</vt:lpstr>
      <vt:lpstr>ALOHA com slots</vt:lpstr>
      <vt:lpstr>Back-off</vt:lpstr>
      <vt:lpstr>Probabilidade de colisões e dados</vt:lpstr>
      <vt:lpstr>Desempenho</vt:lpstr>
      <vt:lpstr>Tempo de espera inicial</vt:lpstr>
      <vt:lpstr>Pergunta</vt:lpstr>
      <vt:lpstr>Backoff Binário Exponencial</vt:lpstr>
      <vt:lpstr>Backoff Binário Exponencial: Exemplo</vt:lpstr>
      <vt:lpstr>Backoff Binário Exponencial: Exemplo</vt:lpstr>
      <vt:lpstr>Backoff Binário Exponencial: Exemplo</vt:lpstr>
      <vt:lpstr>Backoff Binário Exponencial: Exemplo</vt:lpstr>
      <vt:lpstr>Backoff Binário Exponencial: Exemplo</vt:lpstr>
      <vt:lpstr>Backoff Binário Exponencial: Exemplo</vt:lpstr>
      <vt:lpstr>Backoff Binário Exponencial: Exemplo</vt:lpstr>
      <vt:lpstr>Backoff Binário Exponencial</vt:lpstr>
      <vt:lpstr>CSMA</vt:lpstr>
      <vt:lpstr>Pausa</vt:lpstr>
      <vt:lpstr>CSMA/CD e CSMA/CA</vt:lpstr>
      <vt:lpstr>CSMA/CD</vt:lpstr>
      <vt:lpstr>CSMA/CD - Exemplos</vt:lpstr>
      <vt:lpstr>CSMA/CA - Transmissão sem erros</vt:lpstr>
      <vt:lpstr>CSMA/CA - Transmissão com erros</vt:lpstr>
      <vt:lpstr>Terminal escondido</vt:lpstr>
      <vt:lpstr>Reserva de canal</vt:lpstr>
      <vt:lpstr>Estação exposta</vt:lpstr>
      <vt:lpstr>Pausa</vt:lpstr>
      <vt:lpstr>Transmissão livre de contenção</vt:lpstr>
      <vt:lpstr>Transmissão livre de contenção - métodos</vt:lpstr>
      <vt:lpstr>Exemplos: GSM e WiMax</vt:lpstr>
      <vt:lpstr>Transmissão livre de colisão – mapa de bits</vt:lpstr>
      <vt:lpstr>Pausa</vt:lpstr>
      <vt:lpstr>Passagem de fichas</vt:lpstr>
      <vt:lpstr>Passagem de fichas</vt:lpstr>
      <vt:lpstr>Regenerando o token</vt:lpstr>
      <vt:lpstr>Token 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acesso ao meio</dc:title>
  <dc:creator>Daniel Macedo</dc:creator>
  <cp:lastModifiedBy>damacedo</cp:lastModifiedBy>
  <cp:revision>133</cp:revision>
  <cp:lastPrinted>2016-04-19T21:20:29Z</cp:lastPrinted>
  <dcterms:created xsi:type="dcterms:W3CDTF">2010-10-20T14:27:04Z</dcterms:created>
  <dcterms:modified xsi:type="dcterms:W3CDTF">2020-07-29T18:03:32Z</dcterms:modified>
</cp:coreProperties>
</file>