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fengc\mid-term-project-I-master\Tasks%20answ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Average Delay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'[Tasks answers.xlsx]Sheet1'!$A$5:$A$9</c:f>
              <c:strCache>
                <c:ptCount val="5"/>
                <c:pt idx="0">
                  <c:v>Snow</c:v>
                </c:pt>
                <c:pt idx="1">
                  <c:v>Storm</c:v>
                </c:pt>
                <c:pt idx="2">
                  <c:v>Rain</c:v>
                </c:pt>
                <c:pt idx="3">
                  <c:v>Fog</c:v>
                </c:pt>
                <c:pt idx="4">
                  <c:v>Cold</c:v>
                </c:pt>
              </c:strCache>
            </c:strRef>
          </c:cat>
          <c:val>
            <c:numRef>
              <c:f>'[Tasks answers.xlsx]Sheet1'!$B$5:$B$9</c:f>
              <c:numCache>
                <c:formatCode>General</c:formatCode>
                <c:ptCount val="5"/>
                <c:pt idx="0">
                  <c:v>23.1</c:v>
                </c:pt>
                <c:pt idx="1">
                  <c:v>14.1</c:v>
                </c:pt>
                <c:pt idx="2">
                  <c:v>10.2</c:v>
                </c:pt>
                <c:pt idx="3">
                  <c:v>4.6</c:v>
                </c:pt>
                <c:pt idx="4">
                  <c:v>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437646"/>
        <c:axId val="763336475"/>
      </c:barChart>
      <c:catAx>
        <c:axId val="3714376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3336475"/>
        <c:crosses val="autoZero"/>
        <c:auto val="1"/>
        <c:lblAlgn val="ctr"/>
        <c:lblOffset val="100"/>
        <c:noMultiLvlLbl val="0"/>
      </c:catAx>
      <c:valAx>
        <c:axId val="7633364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143764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flight delay prediction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Task 9: Find the top 10 the bussiest airports. </a:t>
            </a:r>
            <a:endParaRPr lang="en-US"/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9595" y="1589405"/>
            <a:ext cx="7742555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10: Do bigger delays lead to bigger fuel comsumption per passenger? </a:t>
            </a:r>
            <a:endParaRPr lang="en-US"/>
          </a:p>
        </p:txBody>
      </p:sp>
      <p:pic>
        <p:nvPicPr>
          <p:cNvPr id="4" name="Content Placeholder 3" descr="average fuel comsumption per passenger per km  delay fligh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725" y="1691005"/>
            <a:ext cx="8181340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1: Test the hypothesis that the delay is from Normal distribution. and that mean of the delay is 0.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235" y="1792605"/>
            <a:ext cx="7290435" cy="4283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72780" y="1998980"/>
            <a:ext cx="35725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800"/>
              <a:t> p_value=0, deny the Normal distribution hypothesis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2: Is average/median monthly delay different during the year? If yes, which are months with the biggest delays and what could be the reason?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839595"/>
            <a:ext cx="8950325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3: Does the weather affect the delay?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694815" y="1869440"/>
          <a:ext cx="9283065" cy="362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116965" y="5816600"/>
            <a:ext cx="101809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Snow, Rain, Fog  P-value&lt;0.05, deny the No affect hypothesis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4: How taxi times changing during the day? Does higher traffic lead to bigger taxi times?</a:t>
            </a:r>
            <a:endParaRPr 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9270" y="1825625"/>
            <a:ext cx="7834630" cy="484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5: What is the average percentage of delays that is already created before departure?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6600"/>
              <a:t>               </a:t>
            </a:r>
            <a:r>
              <a:rPr lang="en-US" sz="8000"/>
              <a:t> 71.24%</a:t>
            </a:r>
            <a:r>
              <a:rPr lang="en-US" sz="6600"/>
              <a:t> </a:t>
            </a:r>
            <a:endParaRPr lang="en-US" sz="6600"/>
          </a:p>
          <a:p>
            <a:pPr marL="0" indent="0">
              <a:buNone/>
            </a:pPr>
            <a:r>
              <a:rPr lang="en-US" sz="6600"/>
              <a:t>of delays are created before departure</a:t>
            </a:r>
            <a:endParaRPr lang="en-US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6: How many states cover 50% of US air traffic?</a:t>
            </a:r>
            <a:endParaRPr lang="en-US"/>
          </a:p>
        </p:txBody>
      </p:sp>
      <p:pic>
        <p:nvPicPr>
          <p:cNvPr id="5" name="Content Placeholder 4" descr="Tableau Public - Book1 2021-11-28 12_49_34 PM-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2715" y="1825625"/>
            <a:ext cx="5384800" cy="34232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0390" y="5383530"/>
            <a:ext cx="90043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8 States. California,Texas,Florida,Illinois,</a:t>
            </a:r>
            <a:endParaRPr lang="en-US" sz="4000"/>
          </a:p>
          <a:p>
            <a:pPr algn="l"/>
            <a:r>
              <a:rPr lang="en-US" sz="4000"/>
              <a:t>Georgia,New York,North Carolina,Colorado</a:t>
            </a:r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7: Test the hypothesis whether planes fly faster when there is the departure delay?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When the plane is late on departure, pilots tend to fly faster 70.25% of the time.</a:t>
            </a:r>
            <a:endParaRPr lang="en-US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Task 8: When (which hour) do most 'LONG', 'SHORT', 'MEDIUM' haul flights take off?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90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055"/>
                <a:gridCol w="6519545"/>
              </a:tblGrid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6-6:30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 most short haul filgth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7-7:30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 most medium haul filgth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17-17:59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4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 most medium long filgth</a:t>
                      </a:r>
                      <a:endParaRPr lang="en-US" sz="4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Presentation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 7: Test the hypothesis whether planes fly faster when there is the departure delay?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Project</dc:title>
  <dc:creator/>
  <cp:lastModifiedBy>fengc</cp:lastModifiedBy>
  <cp:revision>23</cp:revision>
  <dcterms:created xsi:type="dcterms:W3CDTF">2021-12-03T03:36:13Z</dcterms:created>
  <dcterms:modified xsi:type="dcterms:W3CDTF">2021-12-03T04:18:47Z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C44B44E8421E456EB6366DB9BA2D1038</vt:lpwstr>
  </property>
  <property fmtid="{D5CDD505-2E9C-101B-9397-08002B2CF9AE}" pid="3" name="KSOProductBuildVer">
    <vt:lpwstr>1033-11.2.0.10382</vt:lpwstr>
  </property>
</Properties>
</file>