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C0AAC-56BC-8409-D9E9-FAA05A4A81C6}" v="351" dt="2025-07-18T23:58:05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34794"/>
            <a:ext cx="9144000" cy="4075723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de-DE" sz="2400" b="1" cap="all" noProof="1">
                <a:solidFill>
                  <a:srgbClr val="FF0000"/>
                </a:solidFill>
                <a:latin typeface="Aptos"/>
              </a:rPr>
              <a:t>H</a:t>
            </a:r>
            <a:r>
              <a:rPr lang="de-DE" sz="2400" cap="all" noProof="1">
                <a:latin typeface="Aptos"/>
              </a:rPr>
              <a:t>abilidade</a:t>
            </a:r>
            <a:r>
              <a:rPr lang="de-DE" sz="2400" cap="all" noProof="1">
                <a:solidFill>
                  <a:srgbClr val="000000"/>
                </a:solidFill>
                <a:latin typeface="Aptos"/>
              </a:rPr>
              <a:t> </a:t>
            </a:r>
            <a:r>
              <a:rPr lang="de-DE" sz="2400" cap="all" noProof="1">
                <a:latin typeface="Aptos"/>
              </a:rPr>
              <a:t>em </a:t>
            </a:r>
            <a:endParaRPr lang="de-DE" sz="2400" noProof="1">
              <a:latin typeface="Aptos"/>
            </a:endParaRPr>
          </a:p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de-DE" sz="2400" b="1" cap="all" noProof="1">
                <a:solidFill>
                  <a:srgbClr val="FF0000"/>
                </a:solidFill>
                <a:latin typeface="Aptos"/>
              </a:rPr>
              <a:t>E</a:t>
            </a:r>
            <a:r>
              <a:rPr lang="de-DE" sz="2400" cap="all" noProof="1">
                <a:latin typeface="Aptos"/>
              </a:rPr>
              <a:t>stimular </a:t>
            </a:r>
            <a:endParaRPr lang="de-DE" sz="2400" noProof="1">
              <a:latin typeface="Aptos"/>
            </a:endParaRPr>
          </a:p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de-DE" sz="2400" b="1" cap="all" noProof="1">
                <a:solidFill>
                  <a:srgbClr val="FF0000"/>
                </a:solidFill>
                <a:latin typeface="Aptos"/>
              </a:rPr>
              <a:t>R</a:t>
            </a:r>
            <a:r>
              <a:rPr lang="de-DE" sz="2400" cap="all" noProof="1">
                <a:latin typeface="Aptos"/>
              </a:rPr>
              <a:t>elacionamentos e </a:t>
            </a:r>
            <a:endParaRPr lang="de-DE" sz="2400" noProof="1">
              <a:latin typeface="Aptos"/>
            </a:endParaRPr>
          </a:p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de-DE" sz="2400" b="1" cap="all" noProof="1">
                <a:solidFill>
                  <a:srgbClr val="FF0000"/>
                </a:solidFill>
                <a:latin typeface="Aptos"/>
              </a:rPr>
              <a:t>M</a:t>
            </a:r>
            <a:r>
              <a:rPr lang="de-DE" sz="2400" cap="all" noProof="1">
                <a:latin typeface="Aptos"/>
              </a:rPr>
              <a:t>ensagens para </a:t>
            </a:r>
            <a:endParaRPr lang="de-DE" sz="2400" noProof="1">
              <a:latin typeface="Aptos"/>
            </a:endParaRPr>
          </a:p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de-DE" sz="2400" b="1" cap="all" noProof="1">
                <a:solidFill>
                  <a:srgbClr val="FF0000"/>
                </a:solidFill>
                <a:latin typeface="Aptos"/>
              </a:rPr>
              <a:t>E</a:t>
            </a:r>
            <a:r>
              <a:rPr lang="de-DE" sz="2400" cap="all" noProof="1">
                <a:latin typeface="Aptos"/>
              </a:rPr>
              <a:t>ngajamento e </a:t>
            </a:r>
            <a:endParaRPr lang="de-DE" sz="2400" noProof="1">
              <a:latin typeface="Aptos"/>
            </a:endParaRPr>
          </a:p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de-DE" sz="2400" b="1" cap="all" noProof="1">
                <a:solidFill>
                  <a:srgbClr val="FF0000"/>
                </a:solidFill>
                <a:latin typeface="Aptos"/>
              </a:rPr>
              <a:t>S</a:t>
            </a:r>
            <a:r>
              <a:rPr lang="de-DE" sz="2400" cap="all" noProof="1">
                <a:latin typeface="Aptos"/>
              </a:rPr>
              <a:t>atisfação</a:t>
            </a:r>
            <a:endParaRPr lang="de-DE" sz="2400" noProof="1">
              <a:latin typeface="Aptos"/>
            </a:endParaRPr>
          </a:p>
          <a:p>
            <a:r>
              <a:rPr lang="de-DE" sz="2400" dirty="0"/>
              <a:t>                                                     </a:t>
            </a:r>
          </a:p>
        </p:txBody>
      </p:sp>
      <p:pic>
        <p:nvPicPr>
          <p:cNvPr id="4" name="Imagem 3" descr="A vector of the greek god hermes | Premium Vector">
            <a:extLst>
              <a:ext uri="{FF2B5EF4-FFF2-40B4-BE49-F238E27FC236}">
                <a16:creationId xmlns:a16="http://schemas.microsoft.com/office/drawing/2014/main" id="{EFA65882-E5DD-9321-FF93-E2597A1B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69" y="1959056"/>
            <a:ext cx="2743199" cy="31509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BC2AE-64A9-7CFF-226E-35EA339FB846}"/>
              </a:ext>
            </a:extLst>
          </p:cNvPr>
          <p:cNvSpPr txBox="1"/>
          <p:nvPr/>
        </p:nvSpPr>
        <p:spPr>
          <a:xfrm>
            <a:off x="3927231" y="5673969"/>
            <a:ext cx="39975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Equipe C</a:t>
            </a:r>
            <a:endParaRPr lang="pt-BR"/>
          </a:p>
          <a:p>
            <a:pPr algn="ctr"/>
            <a:r>
              <a:rPr lang="pt-BR" dirty="0"/>
              <a:t>Práticas em Redes de Computadores</a:t>
            </a:r>
          </a:p>
          <a:p>
            <a:pPr algn="ctr"/>
            <a:r>
              <a:rPr lang="pt-BR" dirty="0"/>
              <a:t>prof. Francisco </a:t>
            </a:r>
            <a:r>
              <a:rPr lang="pt-BR" dirty="0" err="1"/>
              <a:t>Adell</a:t>
            </a:r>
            <a:r>
              <a:rPr lang="pt-BR" dirty="0"/>
              <a:t> </a:t>
            </a:r>
            <a:r>
              <a:rPr lang="pt-BR" dirty="0" err="1"/>
              <a:t>Péricas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D6C416-1674-87D9-7EFE-9758FA0E8DD6}"/>
              </a:ext>
            </a:extLst>
          </p:cNvPr>
          <p:cNvSpPr txBox="1"/>
          <p:nvPr/>
        </p:nvSpPr>
        <p:spPr>
          <a:xfrm>
            <a:off x="3434862" y="480646"/>
            <a:ext cx="5322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HERMES: um mensageiro para internet</a:t>
            </a:r>
          </a:p>
        </p:txBody>
      </p:sp>
      <p:pic>
        <p:nvPicPr>
          <p:cNvPr id="10" name="Imagem 9" descr="Ficheiro:Speech bubble.svg – Wikipédia, a enciclopédia livre">
            <a:extLst>
              <a:ext uri="{FF2B5EF4-FFF2-40B4-BE49-F238E27FC236}">
                <a16:creationId xmlns:a16="http://schemas.microsoft.com/office/drawing/2014/main" id="{CE643D31-4388-1751-A404-9CE07E77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709613"/>
            <a:ext cx="3317631" cy="250800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1039B3-B7B7-25F5-C4D6-049714843993}"/>
              </a:ext>
            </a:extLst>
          </p:cNvPr>
          <p:cNvSpPr txBox="1"/>
          <p:nvPr/>
        </p:nvSpPr>
        <p:spPr>
          <a:xfrm>
            <a:off x="8299938" y="139504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Um sistema</a:t>
            </a:r>
          </a:p>
          <a:p>
            <a:pPr algn="ctr"/>
            <a:r>
              <a:rPr lang="pt-BR" dirty="0"/>
              <a:t>hermeticamente</a:t>
            </a:r>
          </a:p>
          <a:p>
            <a:pPr algn="ctr"/>
            <a:r>
              <a:rPr lang="pt-BR" dirty="0"/>
              <a:t>fechado!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B4A5D-2CE6-7D4D-1130-AE0FB679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A98E8-76E7-7D18-0584-BA0009CF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Criar um sistema de mensageria que permita: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Consultar a lista de usuários;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Obter mensagens do servidor; 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Enviar mensagens a outros usuários.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99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50A54-D4DE-EC6B-4224-602FCC68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61DE1-9F40-ED8E-F403-91B3B735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 do HERMES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CB876-A0A1-14A2-C61B-253DBBFD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: HTML e </a:t>
            </a:r>
            <a:r>
              <a:rPr lang="pt-BR" dirty="0" err="1"/>
              <a:t>JavaScript</a:t>
            </a:r>
          </a:p>
          <a:p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: Python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894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Habilidade em  Estimular  Relacionamentos e  Mensagens para  Engajamento e  Satisfação                                                      </vt:lpstr>
      <vt:lpstr>Objetivos</vt:lpstr>
      <vt:lpstr>Arquitetura do HERMES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100</cp:revision>
  <dcterms:created xsi:type="dcterms:W3CDTF">2012-07-30T23:50:35Z</dcterms:created>
  <dcterms:modified xsi:type="dcterms:W3CDTF">2025-07-19T00:02:24Z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9c0dd6-8c65-43d6-9995-fff3709d7310_Enabled">
    <vt:lpwstr>true</vt:lpwstr>
  </property>
  <property fmtid="{D5CDD505-2E9C-101B-9397-08002B2CF9AE}" pid="3" name="MSIP_Label_9f9c0dd6-8c65-43d6-9995-fff3709d7310_SetDate">
    <vt:lpwstr>2025-07-18T22:35:59Z</vt:lpwstr>
  </property>
  <property fmtid="{D5CDD505-2E9C-101B-9397-08002B2CF9AE}" pid="4" name="MSIP_Label_9f9c0dd6-8c65-43d6-9995-fff3709d7310_Method">
    <vt:lpwstr>Standard</vt:lpwstr>
  </property>
  <property fmtid="{D5CDD505-2E9C-101B-9397-08002B2CF9AE}" pid="5" name="MSIP_Label_9f9c0dd6-8c65-43d6-9995-fff3709d7310_Name">
    <vt:lpwstr>defa4170-0d19-0005-0000-bc88714345d2</vt:lpwstr>
  </property>
  <property fmtid="{D5CDD505-2E9C-101B-9397-08002B2CF9AE}" pid="6" name="MSIP_Label_9f9c0dd6-8c65-43d6-9995-fff3709d7310_SiteId">
    <vt:lpwstr>0c2d222a-ecda-4b70-960a-acef6ced3052</vt:lpwstr>
  </property>
  <property fmtid="{D5CDD505-2E9C-101B-9397-08002B2CF9AE}" pid="7" name="MSIP_Label_9f9c0dd6-8c65-43d6-9995-fff3709d7310_ActionId">
    <vt:lpwstr>c633c825-f0d4-4ff2-a6ce-a4378d44c836</vt:lpwstr>
  </property>
  <property fmtid="{D5CDD505-2E9C-101B-9397-08002B2CF9AE}" pid="8" name="MSIP_Label_9f9c0dd6-8c65-43d6-9995-fff3709d7310_ContentBits">
    <vt:lpwstr>0</vt:lpwstr>
  </property>
  <property fmtid="{D5CDD505-2E9C-101B-9397-08002B2CF9AE}" pid="9" name="MSIP_Label_9f9c0dd6-8c65-43d6-9995-fff3709d7310_Tag">
    <vt:lpwstr>10, 3, 0, 2</vt:lpwstr>
  </property>
</Properties>
</file>