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51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1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9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7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3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0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8e23599b05dcda53&amp;rlz=1C1FCXM_pt-PTBR1176BR1176&amp;cs=1&amp;q=DBA&amp;sa=X&amp;ved=2ahUKEwi5pbrp0qaPAxWMrZUCHb_XEyoQxccNegQIAhAC&amp;mstk=AUtExfBJqN99ypAU8dpx3tlc1k0FzFwwq_y7IUA5dbqAomDXObehDmtCn9_40F-4QiEKbBb98t89dSaQ4YTb_PedmpQH-uOBS1_3iAys4F-Id2ySPjmp0rLm2AdX1NA9WKcBeIE&amp;csui=3" TargetMode="External"/><Relationship Id="rId2" Type="http://schemas.openxmlformats.org/officeDocument/2006/relationships/hyperlink" Target="https://www.google.com/search?sca_esv=8e23599b05dcda53&amp;rlz=1C1FCXM_pt-PTBR1176BR1176&amp;cs=1&amp;q=Administrador+de+Banco+de+Dados&amp;sa=X&amp;ved=2ahUKEwi5pbrp0qaPAxWMrZUCHb_XEyoQxccNegQIAhAB&amp;mstk=AUtExfBJqN99ypAU8dpx3tlc1k0FzFwwq_y7IUA5dbqAomDXObehDmtCn9_40F-4QiEKbBb98t89dSaQ4YTb_PedmpQH-uOBS1_3iAys4F-Id2ySPjmp0rLm2AdX1NA9WKcBeIE&amp;csui=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87" y="1077218"/>
            <a:ext cx="4427913" cy="578078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0"/>
            <a:ext cx="1219200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" y="53860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JOÃO PEDRO TELES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74814" y="10772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pt-BR" b="0" i="0" dirty="0" smtClean="0">
                <a:solidFill>
                  <a:srgbClr val="C3C6D6"/>
                </a:solidFill>
                <a:effectLst/>
                <a:latin typeface="Google Sans"/>
              </a:rPr>
              <a:t> </a:t>
            </a:r>
            <a:endParaRPr lang="pt-BR" b="0" i="0" dirty="0">
              <a:solidFill>
                <a:srgbClr val="C3C6D6"/>
              </a:solidFill>
              <a:effectLst/>
              <a:latin typeface="Google San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2152785"/>
            <a:ext cx="7015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Boa tarde!</a:t>
            </a:r>
            <a:br>
              <a:rPr lang="pt-BR" dirty="0" smtClean="0"/>
            </a:br>
            <a:r>
              <a:rPr lang="pt-BR" dirty="0" smtClean="0"/>
              <a:t>Meu nome é João Pedro Teles, eu tenho 15 anos,</a:t>
            </a:r>
            <a:br>
              <a:rPr lang="pt-BR" dirty="0" smtClean="0"/>
            </a:br>
            <a:r>
              <a:rPr lang="pt-BR" dirty="0" smtClean="0"/>
              <a:t>e hoje eu vou apresentar meu trabalho falando sobre os </a:t>
            </a:r>
            <a:r>
              <a:rPr lang="pt-BR" b="1" dirty="0" smtClean="0"/>
              <a:t>Administradores de Bancos de Dados</a:t>
            </a:r>
            <a:r>
              <a:rPr lang="pt-BR" dirty="0" smtClean="0"/>
              <a:t>, também conhecidos como </a:t>
            </a:r>
            <a:r>
              <a:rPr lang="pt-BR" b="1" dirty="0" err="1" smtClean="0"/>
              <a:t>DBAs</a:t>
            </a:r>
            <a:r>
              <a:rPr lang="pt-BR" dirty="0" smtClean="0"/>
              <a:t>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Vou fazer uma pequena introdução e depois vou explicar quem são esses profissionais. Espero que vocês gostem!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7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INTRODUÇÃO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389" y="1305098"/>
            <a:ext cx="10897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</a:t>
            </a:r>
            <a:r>
              <a:rPr lang="pt-BR" dirty="0"/>
              <a:t> </a:t>
            </a:r>
            <a:r>
              <a:rPr lang="pt-BR" dirty="0">
                <a:hlinkClick r:id="rId2"/>
              </a:rPr>
              <a:t>Administrador de Banco de Dados</a:t>
            </a:r>
            <a:r>
              <a:rPr lang="pt-BR" dirty="0"/>
              <a:t> (</a:t>
            </a:r>
            <a:r>
              <a:rPr lang="pt-BR" dirty="0">
                <a:hlinkClick r:id="rId3"/>
              </a:rPr>
              <a:t>DBA</a:t>
            </a:r>
            <a:r>
              <a:rPr lang="pt-BR" dirty="0"/>
              <a:t>) é o profissional responsável por gerenciar, manter e otimizar os sistemas de banco de dados de uma organização, garantindo a segurança, integridade e disponibilidade dos dados. Suas tarefas incluem a instalação e configuração de softwares de banco de dados, realização de backups e recuperações, monitoramento de desempenho, controle de acesso aos dados e colaboração com equipes de desenvolvimento. </a:t>
            </a:r>
          </a:p>
        </p:txBody>
      </p:sp>
    </p:spTree>
    <p:extLst>
      <p:ext uri="{BB962C8B-B14F-4D97-AF65-F5344CB8AC3E}">
        <p14:creationId xmlns:p14="http://schemas.microsoft.com/office/powerpoint/2010/main" val="938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VANTAGENS: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Consistência </a:t>
            </a:r>
            <a:r>
              <a:rPr lang="pt-BR" sz="1500" b="1" dirty="0"/>
              <a:t>e integridade dos dados:</a:t>
            </a:r>
            <a:endParaRPr lang="pt-BR" sz="1500" dirty="0"/>
          </a:p>
          <a:p>
            <a:pPr fontAlgn="ctr"/>
            <a:r>
              <a:rPr lang="pt-BR" sz="1500" dirty="0"/>
              <a:t>O DBA garante que os dados sejam precisos, válidos e livres de corrupção, através de regras e restrições, evitando redundância e erros.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Segurança e controle de acesso:</a:t>
            </a:r>
            <a:endParaRPr lang="pt-BR" sz="1500" dirty="0"/>
          </a:p>
          <a:p>
            <a:pPr fontAlgn="ctr"/>
            <a:r>
              <a:rPr lang="pt-BR" sz="1500" dirty="0"/>
              <a:t>O profissional assegura que os dados sejam protegidos contra acessos não autorizados, gerenciando permissões e monitorando o uso. </a:t>
            </a:r>
            <a:endParaRPr lang="pt-BR" sz="1500" dirty="0" smtClean="0"/>
          </a:p>
          <a:p>
            <a:pPr fontAlgn="ctr"/>
            <a:endParaRPr lang="pt-BR" sz="1500" dirty="0" smtClean="0"/>
          </a:p>
          <a:p>
            <a:r>
              <a:rPr lang="pt-BR" sz="1500" b="1" dirty="0" smtClean="0"/>
              <a:t>Disponibilidade </a:t>
            </a:r>
            <a:r>
              <a:rPr lang="pt-BR" sz="1500" b="1" dirty="0"/>
              <a:t>e desempenho:</a:t>
            </a:r>
            <a:endParaRPr lang="pt-BR" sz="1500" dirty="0"/>
          </a:p>
          <a:p>
            <a:pPr fontAlgn="ctr"/>
            <a:r>
              <a:rPr lang="pt-BR" sz="1500" dirty="0"/>
              <a:t>O DBA é responsável por manter os bancos de dados funcionando de forma eficiente, otimizando o desempenho e realizando backups e recuperações para evitar a perda de informações.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Tomada de decisões estratégicas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pPr fontAlgn="ctr"/>
            <a:r>
              <a:rPr lang="pt-BR" sz="1500" dirty="0" smtClean="0"/>
              <a:t>Com </a:t>
            </a:r>
            <a:r>
              <a:rPr lang="pt-BR" sz="1500" dirty="0"/>
              <a:t>dados confiáveis e acessíveis, a empresa pode tomar decisões mais informadas, impulsionando a produtividade e a eficiência. </a:t>
            </a:r>
          </a:p>
          <a:p>
            <a:r>
              <a:rPr lang="pt-BR" sz="1500" b="1" dirty="0"/>
              <a:t>Escalabilidade</a:t>
            </a:r>
            <a:r>
              <a:rPr lang="pt-BR" sz="1500" b="1" dirty="0" smtClean="0"/>
              <a:t>:</a:t>
            </a:r>
          </a:p>
          <a:p>
            <a:endParaRPr lang="pt-BR" sz="1500" dirty="0"/>
          </a:p>
          <a:p>
            <a:pPr fontAlgn="ctr"/>
            <a:r>
              <a:rPr lang="pt-BR" sz="1500" dirty="0"/>
              <a:t>O DBA garante que a infraestrutura de dados possa crescer e se adaptar às necessidades da empresa, suportando a expansão e o aumento no volume de dados.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Melhoria na colaboração e comunicação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r>
              <a:rPr lang="pt-BR" sz="1500" dirty="0" smtClean="0"/>
              <a:t>A </a:t>
            </a:r>
            <a:r>
              <a:rPr lang="pt-BR" sz="1500" dirty="0"/>
              <a:t>função do DBA envolve a colaboração com diversas equipes (segurança, desenvolvimento, análise de dados), garantindo que os dados estejam alinhados com as necessidades do negócio. </a:t>
            </a:r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4609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</a:t>
            </a:r>
            <a:r>
              <a:rPr lang="pt-BR" sz="2400" dirty="0" smtClean="0"/>
              <a:t>QUE UM </a:t>
            </a:r>
            <a:r>
              <a:rPr lang="pt-BR" sz="2400" dirty="0"/>
              <a:t>DBA </a:t>
            </a:r>
            <a:r>
              <a:rPr lang="pt-BR" sz="2400" dirty="0" smtClean="0"/>
              <a:t>FAZ: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Instalação e Configuração:</a:t>
            </a:r>
            <a:endParaRPr lang="pt-BR" dirty="0"/>
          </a:p>
          <a:p>
            <a:pPr fontAlgn="ctr"/>
            <a:r>
              <a:rPr lang="pt-BR" dirty="0"/>
              <a:t>Instala e configura softwares gerenciadores de banco de dados.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Manutenção e Otimização:</a:t>
            </a:r>
            <a:endParaRPr lang="pt-BR" dirty="0"/>
          </a:p>
          <a:p>
            <a:pPr fontAlgn="ctr"/>
            <a:r>
              <a:rPr lang="pt-BR" dirty="0"/>
              <a:t>Garante que os sistemas de banco de dados funcionem de forma eficiente, otimizando o desempenho das consultas e operações.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Segurança e Backup:</a:t>
            </a:r>
            <a:endParaRPr lang="pt-BR" dirty="0"/>
          </a:p>
          <a:p>
            <a:pPr fontAlgn="ctr"/>
            <a:r>
              <a:rPr lang="pt-BR" dirty="0"/>
              <a:t>Implementa estratégias de segurança para proteger os dados contra acessos não autorizados e realiza backups regulares para recuperação em caso de falhas.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Gerenciamento de Dados:</a:t>
            </a:r>
            <a:endParaRPr lang="pt-BR" dirty="0"/>
          </a:p>
          <a:p>
            <a:pPr fontAlgn="ctr"/>
            <a:r>
              <a:rPr lang="pt-BR" dirty="0"/>
              <a:t>Concede e revoga permissões de acesso aos dados, controla o fluxo de informações e garante a integridade dos registros.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Colaboração:</a:t>
            </a:r>
            <a:endParaRPr lang="pt-BR" dirty="0"/>
          </a:p>
          <a:p>
            <a:r>
              <a:rPr lang="pt-BR" dirty="0"/>
              <a:t>Trabalha em conjunto com equipes de desenvolvimento e TI para planejar a implementação de novos recursos e resolver problemas relacionados aos dados.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2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CONCLUSÃO: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conclusão, o Administrador de Banco de Dados (DBA) é um profissional essencial que garante a segurança, disponibilidade e eficiência dos dados, sendo responsável por sua instalação, manutenção, monitoramento, criação de backups e recuperação de desastres, além de trabalhar em colaboração com desenvolvedores para aprimorar as estruturas e otimizar o desempenho dos sistemas. </a:t>
            </a:r>
          </a:p>
        </p:txBody>
      </p:sp>
    </p:spTree>
    <p:extLst>
      <p:ext uri="{BB962C8B-B14F-4D97-AF65-F5344CB8AC3E}">
        <p14:creationId xmlns:p14="http://schemas.microsoft.com/office/powerpoint/2010/main" val="8792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99</TotalTime>
  <Words>128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Calisto MT</vt:lpstr>
      <vt:lpstr>Google Sans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Pedro Teles</dc:title>
  <dc:creator>Alunos</dc:creator>
  <cp:lastModifiedBy>Alunos</cp:lastModifiedBy>
  <cp:revision>9</cp:revision>
  <dcterms:created xsi:type="dcterms:W3CDTF">2025-08-25T17:53:29Z</dcterms:created>
  <dcterms:modified xsi:type="dcterms:W3CDTF">2025-08-25T19:32:51Z</dcterms:modified>
</cp:coreProperties>
</file>