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D530-B91B-4B7E-A732-6F2AB89AB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1A23B-5DDA-4D85-9579-5757D2082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061C5-80E6-41DF-BF3C-580058F7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29D1-4CE3-4F5E-9B83-74B34DD829EF}" type="datetimeFigureOut">
              <a:rPr lang="en-GB" smtClean="0"/>
              <a:t>08/07/2018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9CB1-45A1-4FEB-9E70-6EA6D2D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DEB9-1F3D-48AF-AA69-C9BB6063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672-F6E7-493F-9396-2CF80C1C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2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1A38-7A28-44BB-A223-B6EC40BC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B3EB2-5426-48AA-BAD3-F1E5A9669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82A4-0C9D-4A0D-9825-66AD96DC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29D1-4CE3-4F5E-9B83-74B34DD829EF}" type="datetimeFigureOut">
              <a:rPr lang="en-GB" smtClean="0"/>
              <a:t>08/07/2018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23FEB-5A2A-42A6-9A35-4A05E336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1D70-9B8C-46AF-8393-A8A8C673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672-F6E7-493F-9396-2CF80C1C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5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83170B-B5F5-4BF0-A014-C2566E09E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C1B26-4058-4C6D-8F79-4AFC64D41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06820-9692-473D-8D19-39D61FED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29D1-4CE3-4F5E-9B83-74B34DD829EF}" type="datetimeFigureOut">
              <a:rPr lang="en-GB" smtClean="0"/>
              <a:t>08/07/2018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9E066-54C1-40D6-BC2A-A7202B7B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33068-3D4B-428A-BCD8-9BA1572B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672-F6E7-493F-9396-2CF80C1C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43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CE53-BAE2-47B9-BCF3-A1F222C5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5D0A-7278-4969-B923-B22DBCFD5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B2E9A-13ED-492E-A53D-216D14D3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29D1-4CE3-4F5E-9B83-74B34DD829EF}" type="datetimeFigureOut">
              <a:rPr lang="en-GB" smtClean="0"/>
              <a:t>08/07/2018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7D6F9-05E9-49FC-AFC9-2253036C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62949-FA68-4CC1-BAA5-8055A9BA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672-F6E7-493F-9396-2CF80C1C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2B94-A745-4F03-B274-2D4EFFEA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20858-E744-4758-AF11-140912039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BB97-A486-4982-904B-BD05FCE0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29D1-4CE3-4F5E-9B83-74B34DD829EF}" type="datetimeFigureOut">
              <a:rPr lang="en-GB" smtClean="0"/>
              <a:t>08/07/2018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8817-2B9A-4329-9B8A-87FCE509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FBC7A-DAF1-4696-BBAD-24336F12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672-F6E7-493F-9396-2CF80C1C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88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4557-41AB-4130-AAFD-B67976E9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20E1-5987-458A-95DD-ED5190D3C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17D57-083B-4401-9BF3-4BD625F9C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A77D6-1D7C-4830-B00C-22E3011D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29D1-4CE3-4F5E-9B83-74B34DD829EF}" type="datetimeFigureOut">
              <a:rPr lang="en-GB" smtClean="0"/>
              <a:t>08/07/2018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98407-818C-44BA-8150-B545C642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C93F-64A5-40D6-B32E-4032667C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672-F6E7-493F-9396-2CF80C1C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01EB-CD55-42D1-A414-4746BAAD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DFCC-B627-48D8-9C56-0068BB0A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23253-D5A1-4667-85E6-93B364177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456F6-9AC7-4C52-BA0E-21F719873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1C683-4E4D-43FD-9FB8-2DAD573DC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2567B-25C0-4636-9907-C7D74171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29D1-4CE3-4F5E-9B83-74B34DD829EF}" type="datetimeFigureOut">
              <a:rPr lang="en-GB" smtClean="0"/>
              <a:t>08/07/2018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4B37B-DC04-458B-8860-33F7B943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638C3-FE1B-4297-A1C7-6DB85205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672-F6E7-493F-9396-2CF80C1C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58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75F2-B8A3-40CF-A505-70183EB1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F31C5-8AD1-4D0A-9B4E-B832AE85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29D1-4CE3-4F5E-9B83-74B34DD829EF}" type="datetimeFigureOut">
              <a:rPr lang="en-GB" smtClean="0"/>
              <a:t>08/07/2018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3AC83-BFD7-45CF-8B81-3B48315C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6966E-25B4-4CDA-AA0F-F1E76728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672-F6E7-493F-9396-2CF80C1C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89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98391-A341-482E-9145-9ED98E17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29D1-4CE3-4F5E-9B83-74B34DD829EF}" type="datetimeFigureOut">
              <a:rPr lang="en-GB" smtClean="0"/>
              <a:t>08/07/2018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5E124-CD47-4B7A-812E-3E670EAF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2374A-0D1B-40AE-9209-D989A1A6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672-F6E7-493F-9396-2CF80C1C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5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D341-6F65-4490-A33D-B4CC8AAA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2D7B-8A42-4BF9-9D4A-1405CE57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D82FA-8553-4F17-9B12-071E19F52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4B0A-D9CC-40CD-9D8A-097E47A0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29D1-4CE3-4F5E-9B83-74B34DD829EF}" type="datetimeFigureOut">
              <a:rPr lang="en-GB" smtClean="0"/>
              <a:t>08/07/2018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D3D15-D5D7-4A94-B363-AA8975A0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32DC0-B33A-4279-B9D3-E3127C19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672-F6E7-493F-9396-2CF80C1C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16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F193-7F5A-479C-BD34-4A79E0BB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439BE-2026-495E-9B61-AC620CD5B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7F554-3295-4439-9204-6FBE148C5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8FDB8-AA50-4923-A6F7-BEDA8500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29D1-4CE3-4F5E-9B83-74B34DD829EF}" type="datetimeFigureOut">
              <a:rPr lang="en-GB" smtClean="0"/>
              <a:t>08/07/2018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58194-2571-4250-8E42-9963128C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713B2-0E5F-40DC-B01C-221BAB1B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672-F6E7-493F-9396-2CF80C1C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22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37901-43C8-473D-BF4B-8ADE576A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57164-9B3C-4611-8864-C1463311E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8F3D0-D15C-4C0C-B8C4-039174B8F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729D1-4CE3-4F5E-9B83-74B34DD829EF}" type="datetimeFigureOut">
              <a:rPr lang="en-GB" smtClean="0"/>
              <a:t>08/07/2018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CF29-7B75-4D4D-ABC4-B50C318C7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CED5C-31CB-496B-BC56-FC2FB19AD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1672-F6E7-493F-9396-2CF80C1C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96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4E1B9C-111D-476F-BFDA-22D8E3D9877A}"/>
              </a:ext>
            </a:extLst>
          </p:cNvPr>
          <p:cNvSpPr txBox="1"/>
          <p:nvPr/>
        </p:nvSpPr>
        <p:spPr>
          <a:xfrm>
            <a:off x="914397" y="492085"/>
            <a:ext cx="51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latin typeface="Aharoni" panose="020B0604020202020204" pitchFamily="2" charset="-79"/>
                <a:cs typeface="Aharoni" panose="020B0604020202020204" pitchFamily="2" charset="-79"/>
              </a:rPr>
              <a:t>1.</a:t>
            </a:r>
            <a:endParaRPr lang="en-GB" sz="28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8DA1-F8CB-41F1-B679-6024F70E49F3}"/>
              </a:ext>
            </a:extLst>
          </p:cNvPr>
          <p:cNvSpPr txBox="1"/>
          <p:nvPr/>
        </p:nvSpPr>
        <p:spPr>
          <a:xfrm>
            <a:off x="4618619" y="492085"/>
            <a:ext cx="51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latin typeface="Aharoni" panose="020B0604020202020204" pitchFamily="2" charset="-79"/>
                <a:cs typeface="Aharoni" panose="020B0604020202020204" pitchFamily="2" charset="-79"/>
              </a:rPr>
              <a:t>2.</a:t>
            </a:r>
            <a:endParaRPr lang="en-GB" sz="28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07E2D3-BF8B-42DD-9408-B3D9A140B72F}"/>
              </a:ext>
            </a:extLst>
          </p:cNvPr>
          <p:cNvSpPr txBox="1"/>
          <p:nvPr/>
        </p:nvSpPr>
        <p:spPr>
          <a:xfrm>
            <a:off x="8361704" y="492085"/>
            <a:ext cx="51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latin typeface="Aharoni" panose="020B0604020202020204" pitchFamily="2" charset="-79"/>
                <a:cs typeface="Aharoni" panose="020B0604020202020204" pitchFamily="2" charset="-79"/>
              </a:rPr>
              <a:t>3.</a:t>
            </a:r>
            <a:endParaRPr lang="en-GB" sz="28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5DBDB8-84BF-4D19-9509-909175154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654" y="1029898"/>
            <a:ext cx="989428" cy="9894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BF7004-45CF-4284-BB20-5CD49EC02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" t="15827" r="83321"/>
          <a:stretch/>
        </p:blipFill>
        <p:spPr>
          <a:xfrm rot="5400000">
            <a:off x="3081431" y="1965517"/>
            <a:ext cx="236896" cy="17503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3BD4E4-6721-4890-81C4-9E25924A68BD}"/>
              </a:ext>
            </a:extLst>
          </p:cNvPr>
          <p:cNvSpPr txBox="1"/>
          <p:nvPr/>
        </p:nvSpPr>
        <p:spPr>
          <a:xfrm>
            <a:off x="761206" y="1286005"/>
            <a:ext cx="124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haroni" panose="02010803020104030203" pitchFamily="2" charset="-79"/>
                <a:cs typeface="Aharoni" panose="02010803020104030203" pitchFamily="2" charset="-79"/>
              </a:rPr>
              <a:t>SNP’s</a:t>
            </a:r>
          </a:p>
          <a:p>
            <a:pPr algn="ctr"/>
            <a:r>
              <a:rPr lang="pt-PT" dirty="0"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CF7AE82-20BD-4441-88AB-ECC22925D54E}"/>
              </a:ext>
            </a:extLst>
          </p:cNvPr>
          <p:cNvSpPr/>
          <p:nvPr/>
        </p:nvSpPr>
        <p:spPr>
          <a:xfrm>
            <a:off x="3077146" y="2253160"/>
            <a:ext cx="182445" cy="3198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004390-BC0C-427F-8D72-BE735D01421C}"/>
              </a:ext>
            </a:extLst>
          </p:cNvPr>
          <p:cNvSpPr txBox="1"/>
          <p:nvPr/>
        </p:nvSpPr>
        <p:spPr>
          <a:xfrm>
            <a:off x="909260" y="2659741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Aharoni" panose="02010803020104030203" pitchFamily="2" charset="-79"/>
                <a:cs typeface="Aharoni" panose="02010803020104030203" pitchFamily="2" charset="-79"/>
              </a:rPr>
              <a:t>Genes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DFD280-369A-4AA5-B5F5-CDDDB5BCF6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" t="15827" r="83321"/>
          <a:stretch/>
        </p:blipFill>
        <p:spPr>
          <a:xfrm rot="5400000">
            <a:off x="3049920" y="3010928"/>
            <a:ext cx="236896" cy="1750384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6BF3F53-D8DA-432E-806C-FDF147BAAAA2}"/>
              </a:ext>
            </a:extLst>
          </p:cNvPr>
          <p:cNvSpPr/>
          <p:nvPr/>
        </p:nvSpPr>
        <p:spPr>
          <a:xfrm>
            <a:off x="2533702" y="3748321"/>
            <a:ext cx="287806" cy="320580"/>
          </a:xfrm>
          <a:prstGeom prst="roundRect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8FAD1AA-607D-44DF-91B2-91D75550C5C4}"/>
              </a:ext>
            </a:extLst>
          </p:cNvPr>
          <p:cNvSpPr/>
          <p:nvPr/>
        </p:nvSpPr>
        <p:spPr>
          <a:xfrm>
            <a:off x="2925716" y="3747715"/>
            <a:ext cx="287806" cy="320580"/>
          </a:xfrm>
          <a:prstGeom prst="roundRect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0BF39E2-2311-480D-831F-5EFF2393E93A}"/>
              </a:ext>
            </a:extLst>
          </p:cNvPr>
          <p:cNvSpPr/>
          <p:nvPr/>
        </p:nvSpPr>
        <p:spPr>
          <a:xfrm>
            <a:off x="3499001" y="3747715"/>
            <a:ext cx="259080" cy="320580"/>
          </a:xfrm>
          <a:prstGeom prst="roundRect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8EED6C5-1674-4193-BE38-2A99E89D1821}"/>
              </a:ext>
            </a:extLst>
          </p:cNvPr>
          <p:cNvSpPr/>
          <p:nvPr/>
        </p:nvSpPr>
        <p:spPr>
          <a:xfrm>
            <a:off x="3077146" y="3200199"/>
            <a:ext cx="182445" cy="3198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224BE3-67DD-4A0D-ABE7-DC41BB1C5877}"/>
              </a:ext>
            </a:extLst>
          </p:cNvPr>
          <p:cNvSpPr txBox="1"/>
          <p:nvPr/>
        </p:nvSpPr>
        <p:spPr>
          <a:xfrm>
            <a:off x="660850" y="3640840"/>
            <a:ext cx="136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haroni" panose="02010803020104030203" pitchFamily="2" charset="-79"/>
                <a:cs typeface="Aharoni" panose="02010803020104030203" pitchFamily="2" charset="-79"/>
              </a:rPr>
              <a:t>Correlated Genes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CFFB9D4-7F9A-4E99-87B5-6BF3B56D7958}"/>
              </a:ext>
            </a:extLst>
          </p:cNvPr>
          <p:cNvSpPr/>
          <p:nvPr/>
        </p:nvSpPr>
        <p:spPr>
          <a:xfrm>
            <a:off x="457089" y="298002"/>
            <a:ext cx="11475831" cy="47129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A7F9A99-5C50-4F94-9AF2-C7E00F24A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68" y="1015305"/>
            <a:ext cx="1690756" cy="129732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A09BB05-22A6-4D39-9AE6-C451AD60E718}"/>
              </a:ext>
            </a:extLst>
          </p:cNvPr>
          <p:cNvSpPr txBox="1"/>
          <p:nvPr/>
        </p:nvSpPr>
        <p:spPr>
          <a:xfrm>
            <a:off x="8503680" y="1286005"/>
            <a:ext cx="1163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haroni" panose="02010803020104030203" pitchFamily="2" charset="-79"/>
                <a:cs typeface="Aharoni" panose="02010803020104030203" pitchFamily="2" charset="-79"/>
              </a:rPr>
              <a:t>Decision Trees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1BCBF0-0C00-4CFC-8DBD-0CFA15491EB9}"/>
                  </a:ext>
                </a:extLst>
              </p:cNvPr>
              <p:cNvSpPr txBox="1"/>
              <p:nvPr/>
            </p:nvSpPr>
            <p:spPr>
              <a:xfrm>
                <a:off x="2324687" y="4215384"/>
                <a:ext cx="1965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PT" sz="1200" dirty="0">
                    <a:latin typeface="Abadi" panose="020B0604020202020204" pitchFamily="34" charset="0"/>
                  </a:rPr>
                  <a:t>Known Risk Genes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PT" sz="1200" dirty="0">
                    <a:latin typeface="Abadi" panose="020B0604020202020204" pitchFamily="34" charset="0"/>
                  </a:rPr>
                  <a:t>Average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pt-PT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200" dirty="0">
                    <a:latin typeface="Abadi" panose="020B0604020202020204" pitchFamily="34" charset="0"/>
                  </a:rPr>
                  <a:t> test</a:t>
                </a:r>
                <a:endParaRPr lang="en-GB" sz="1200" dirty="0">
                  <a:latin typeface="Abadi" panose="020B0604020202020204" pitchFamily="34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1BCBF0-0C00-4CFC-8DBD-0CFA1549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687" y="4215384"/>
                <a:ext cx="1965465" cy="461665"/>
              </a:xfrm>
              <a:prstGeom prst="rect">
                <a:avLst/>
              </a:prstGeom>
              <a:blipFill>
                <a:blip r:embed="rId5"/>
                <a:stretch>
                  <a:fillRect t="-2667" b="-9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39B210A5-1F15-4A98-8BDB-8184C6F16E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" t="15827" r="83321"/>
          <a:stretch/>
        </p:blipFill>
        <p:spPr>
          <a:xfrm rot="5400000">
            <a:off x="6878849" y="717153"/>
            <a:ext cx="236896" cy="1750384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E923BA0-2A5D-4CF5-9F61-C3131BF309C6}"/>
              </a:ext>
            </a:extLst>
          </p:cNvPr>
          <p:cNvSpPr/>
          <p:nvPr/>
        </p:nvSpPr>
        <p:spPr>
          <a:xfrm>
            <a:off x="6362631" y="1454546"/>
            <a:ext cx="287806" cy="320580"/>
          </a:xfrm>
          <a:prstGeom prst="roundRect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96F4D85-0D92-4042-84F6-F92E9E5310E3}"/>
              </a:ext>
            </a:extLst>
          </p:cNvPr>
          <p:cNvSpPr/>
          <p:nvPr/>
        </p:nvSpPr>
        <p:spPr>
          <a:xfrm>
            <a:off x="6754645" y="1453940"/>
            <a:ext cx="287806" cy="320580"/>
          </a:xfrm>
          <a:prstGeom prst="roundRect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8C01CA4-76CA-4AEC-8088-744D129BEF06}"/>
              </a:ext>
            </a:extLst>
          </p:cNvPr>
          <p:cNvSpPr/>
          <p:nvPr/>
        </p:nvSpPr>
        <p:spPr>
          <a:xfrm>
            <a:off x="7327930" y="1453940"/>
            <a:ext cx="259080" cy="320580"/>
          </a:xfrm>
          <a:prstGeom prst="roundRect">
            <a:avLst/>
          </a:prstGeom>
          <a:solidFill>
            <a:srgbClr val="FF0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4FD87C-9AAD-43E9-B05E-759E2A6E1F5A}"/>
              </a:ext>
            </a:extLst>
          </p:cNvPr>
          <p:cNvSpPr txBox="1"/>
          <p:nvPr/>
        </p:nvSpPr>
        <p:spPr>
          <a:xfrm>
            <a:off x="4489779" y="1347065"/>
            <a:ext cx="136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haroni" panose="02010803020104030203" pitchFamily="2" charset="-79"/>
                <a:cs typeface="Aharoni" panose="02010803020104030203" pitchFamily="2" charset="-79"/>
              </a:rPr>
              <a:t>Correlated Genes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0947A468-EAAE-4C8A-8764-7F8ACE8BFDF6}"/>
              </a:ext>
            </a:extLst>
          </p:cNvPr>
          <p:cNvSpPr/>
          <p:nvPr/>
        </p:nvSpPr>
        <p:spPr>
          <a:xfrm>
            <a:off x="6860006" y="2103885"/>
            <a:ext cx="182445" cy="3198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F7D95C-C55B-4A8F-8BDA-75AFF70021DD}"/>
              </a:ext>
            </a:extLst>
          </p:cNvPr>
          <p:cNvSpPr txBox="1"/>
          <p:nvPr/>
        </p:nvSpPr>
        <p:spPr>
          <a:xfrm>
            <a:off x="4480613" y="2912138"/>
            <a:ext cx="136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haroni" panose="02010803020104030203" pitchFamily="2" charset="-79"/>
                <a:cs typeface="Aharoni" panose="02010803020104030203" pitchFamily="2" charset="-79"/>
              </a:rPr>
              <a:t>Extract Features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A8C3AC-71F8-4547-AEBA-F1049BE59D47}"/>
              </a:ext>
            </a:extLst>
          </p:cNvPr>
          <p:cNvSpPr txBox="1"/>
          <p:nvPr/>
        </p:nvSpPr>
        <p:spPr>
          <a:xfrm>
            <a:off x="6151543" y="3722935"/>
            <a:ext cx="1082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>
                <a:latin typeface="Abadi" panose="020B0604020202020204" pitchFamily="34" charset="0"/>
              </a:rPr>
              <a:t>LDA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>
                <a:latin typeface="Abadi" panose="020B0604020202020204" pitchFamily="34" charset="0"/>
              </a:rPr>
              <a:t>PCA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>
                <a:latin typeface="Abadi" panose="020B0604020202020204" pitchFamily="34" charset="0"/>
              </a:rPr>
              <a:t>Mean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>
                <a:latin typeface="Abadi" panose="020B0604020202020204" pitchFamily="34" charset="0"/>
              </a:rPr>
              <a:t>Variance</a:t>
            </a:r>
            <a:endParaRPr lang="en-GB" sz="1200" dirty="0">
              <a:latin typeface="Abadi" panose="020B0604020202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11B102-F0AC-4D54-A117-15CE7D186385}"/>
              </a:ext>
            </a:extLst>
          </p:cNvPr>
          <p:cNvCxnSpPr>
            <a:cxnSpLocks/>
          </p:cNvCxnSpPr>
          <p:nvPr/>
        </p:nvCxnSpPr>
        <p:spPr>
          <a:xfrm>
            <a:off x="4290152" y="1347065"/>
            <a:ext cx="0" cy="240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0C231F-7901-4B83-BF3B-B4D786BF9105}"/>
              </a:ext>
            </a:extLst>
          </p:cNvPr>
          <p:cNvCxnSpPr>
            <a:cxnSpLocks/>
          </p:cNvCxnSpPr>
          <p:nvPr/>
        </p:nvCxnSpPr>
        <p:spPr>
          <a:xfrm>
            <a:off x="8264744" y="1347065"/>
            <a:ext cx="0" cy="240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Down 51">
            <a:extLst>
              <a:ext uri="{FF2B5EF4-FFF2-40B4-BE49-F238E27FC236}">
                <a16:creationId xmlns:a16="http://schemas.microsoft.com/office/drawing/2014/main" id="{A922F61E-48D1-4236-BB28-8B66EBC1E58A}"/>
              </a:ext>
            </a:extLst>
          </p:cNvPr>
          <p:cNvSpPr/>
          <p:nvPr/>
        </p:nvSpPr>
        <p:spPr>
          <a:xfrm>
            <a:off x="10550323" y="2520883"/>
            <a:ext cx="182445" cy="3198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3025D6-C3DD-4A71-9DB7-F6E3B58995D4}"/>
              </a:ext>
            </a:extLst>
          </p:cNvPr>
          <p:cNvSpPr txBox="1"/>
          <p:nvPr/>
        </p:nvSpPr>
        <p:spPr>
          <a:xfrm>
            <a:off x="8395013" y="3144965"/>
            <a:ext cx="1403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haroni" panose="02010803020104030203" pitchFamily="2" charset="-79"/>
                <a:cs typeface="Aharoni" panose="02010803020104030203" pitchFamily="2" charset="-79"/>
              </a:rPr>
              <a:t>Top Features and Genes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B9390C7-9018-4B0F-91F0-C167AAF06C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79" y="2997876"/>
            <a:ext cx="1217508" cy="121750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82E3EFD-8695-4034-9072-E62732CB15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48" y="2617881"/>
            <a:ext cx="142894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4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31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Abadi</vt:lpstr>
      <vt:lpstr>Aharoni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2013132242</dc:creator>
  <cp:lastModifiedBy>2013132242</cp:lastModifiedBy>
  <cp:revision>9</cp:revision>
  <dcterms:created xsi:type="dcterms:W3CDTF">2018-07-08T03:57:02Z</dcterms:created>
  <dcterms:modified xsi:type="dcterms:W3CDTF">2018-07-09T04:18:30Z</dcterms:modified>
</cp:coreProperties>
</file>