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9144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" roundtripDataSignature="AMtx7miRGXcmz43NDqHFyLqq1Nh4jJrw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/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"/>
          <p:cNvSpPr txBox="1"/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>
            <p:ph idx="1"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"/>
          <p:cNvSpPr txBox="1"/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/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2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2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2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2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jpg"/><Relationship Id="rId6" Type="http://schemas.openxmlformats.org/officeDocument/2006/relationships/hyperlink" Target="https://www.linkedin.com/in/jo%C3%A3o-vitor-garcia-b4a952126/" TargetMode="External"/><Relationship Id="rId7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612720" y="-30240"/>
            <a:ext cx="9792721" cy="691524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"/>
          <p:cNvSpPr/>
          <p:nvPr/>
        </p:nvSpPr>
        <p:spPr>
          <a:xfrm>
            <a:off x="4026240" y="1124640"/>
            <a:ext cx="4912920" cy="37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rgbClr val="E46C0A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pt-BR" sz="2000" u="none" cap="none" strike="noStrike">
                <a:solidFill>
                  <a:srgbClr val="5A3795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r>
              <a:rPr lang="pt-BR" sz="2000">
                <a:solidFill>
                  <a:srgbClr val="5A3795"/>
                </a:solidFill>
              </a:rPr>
              <a:t> anos</a:t>
            </a:r>
            <a:r>
              <a:rPr b="0" i="0" lang="pt-BR" sz="2000" u="none" cap="none" strike="noStrike">
                <a:solidFill>
                  <a:srgbClr val="5A3795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rgbClr val="E46C0A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pt-BR" sz="2000" u="none" cap="none" strike="noStrike">
                <a:solidFill>
                  <a:srgbClr val="5A3795"/>
                </a:solidFill>
                <a:latin typeface="Arial"/>
                <a:ea typeface="Arial"/>
                <a:cs typeface="Arial"/>
                <a:sym typeface="Arial"/>
              </a:rPr>
              <a:t>Tecnólogo em Análise e Desenvolvimento de Sistemas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rgbClr val="5A3795"/>
                </a:solidFill>
                <a:latin typeface="Arial"/>
                <a:ea typeface="Arial"/>
                <a:cs typeface="Arial"/>
                <a:sym typeface="Arial"/>
              </a:rPr>
              <a:t>(Trancado/3º semestre)</a:t>
            </a:r>
            <a:r>
              <a:rPr b="0" i="0" lang="pt-BR" sz="2000" u="none" cap="none" strike="noStrike">
                <a:solidFill>
                  <a:srgbClr val="E46C0A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rgbClr val="E46C0A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pt-BR" sz="2000" u="none" cap="none" strike="noStrike">
                <a:solidFill>
                  <a:srgbClr val="5A3795"/>
                </a:solidFill>
                <a:latin typeface="Arial"/>
                <a:ea typeface="Arial"/>
                <a:cs typeface="Arial"/>
                <a:sym typeface="Arial"/>
              </a:rPr>
              <a:t>Instituição: UNINOVE</a:t>
            </a:r>
            <a:r>
              <a:rPr b="0" i="0" lang="pt-BR" sz="2000" u="none" cap="none" strike="noStrike">
                <a:solidFill>
                  <a:srgbClr val="E46C0A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rgbClr val="5A3795"/>
                </a:solidFill>
                <a:latin typeface="Arial"/>
                <a:ea typeface="Arial"/>
                <a:cs typeface="Arial"/>
                <a:sym typeface="Arial"/>
              </a:rPr>
              <a:t>Experiências</a:t>
            </a:r>
            <a:r>
              <a:rPr b="0" i="0" lang="pt-BR" sz="2000" u="none" cap="none" strike="noStrike">
                <a:solidFill>
                  <a:srgbClr val="E46C0A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rgbClr val="4BACC6"/>
                </a:solidFill>
                <a:latin typeface="Arial"/>
                <a:ea typeface="Arial"/>
                <a:cs typeface="Arial"/>
                <a:sym typeface="Arial"/>
              </a:rPr>
              <a:t>   Operador de supervisão predial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rgbClr val="4BACC6"/>
                </a:solidFill>
                <a:latin typeface="Arial"/>
                <a:ea typeface="Arial"/>
                <a:cs typeface="Arial"/>
                <a:sym typeface="Arial"/>
              </a:rPr>
              <a:t>   Ascensorista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rgbClr val="4BACC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pt-BR" sz="2000" u="none" cap="none" strike="noStrike">
                <a:solidFill>
                  <a:srgbClr val="E46C0A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rgbClr val="5A3795"/>
                </a:solidFill>
                <a:latin typeface="Arial"/>
                <a:ea typeface="Arial"/>
                <a:cs typeface="Arial"/>
                <a:sym typeface="Arial"/>
              </a:rPr>
              <a:t>Conhecimentos e ferramentas </a:t>
            </a:r>
            <a:r>
              <a:rPr b="0" i="0" lang="pt-BR" sz="2000" u="none" cap="none" strike="noStrike">
                <a:solidFill>
                  <a:srgbClr val="E46C0A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rgbClr val="E46C0A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pt-BR" sz="2000" u="none" cap="none" strike="noStrike">
                <a:solidFill>
                  <a:srgbClr val="4BACC6"/>
                </a:solidFill>
                <a:latin typeface="Arial"/>
                <a:ea typeface="Arial"/>
                <a:cs typeface="Arial"/>
                <a:sym typeface="Arial"/>
              </a:rPr>
              <a:t>Pacote Office, HTML, CSS, Javascrip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rgbClr val="E46C0A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"/>
          <p:cNvSpPr/>
          <p:nvPr/>
        </p:nvSpPr>
        <p:spPr>
          <a:xfrm>
            <a:off x="1187640" y="4685040"/>
            <a:ext cx="7704360" cy="395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"/>
          <p:cNvSpPr/>
          <p:nvPr/>
        </p:nvSpPr>
        <p:spPr>
          <a:xfrm>
            <a:off x="1298160" y="5106240"/>
            <a:ext cx="7449840" cy="1309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5A379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pt-BR" sz="2400" u="none" cap="none" strike="noStrike">
                <a:solidFill>
                  <a:srgbClr val="5A3795"/>
                </a:solidFill>
                <a:latin typeface="Arial"/>
                <a:ea typeface="Arial"/>
                <a:cs typeface="Arial"/>
                <a:sym typeface="Arial"/>
              </a:rPr>
              <a:t>O que me motiva é saber que posso mudar o mundo com meu conhecimento, ajudando as pessoas ao meu redor a ter uma vida melhor</a:t>
            </a:r>
            <a:r>
              <a:rPr b="0" i="0" lang="pt-BR" sz="2800" u="none" cap="none" strike="noStrike">
                <a:solidFill>
                  <a:srgbClr val="5A3795"/>
                </a:solidFill>
                <a:latin typeface="Arial"/>
                <a:ea typeface="Arial"/>
                <a:cs typeface="Arial"/>
                <a:sym typeface="Arial"/>
              </a:rPr>
              <a:t>.”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"/>
          <p:cNvSpPr/>
          <p:nvPr/>
        </p:nvSpPr>
        <p:spPr>
          <a:xfrm>
            <a:off x="3564000" y="260640"/>
            <a:ext cx="5873760" cy="516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E46C0A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pt-BR" sz="2800" u="none" cap="none" strike="noStrike">
                <a:solidFill>
                  <a:srgbClr val="5A3795"/>
                </a:solidFill>
                <a:latin typeface="Arial"/>
                <a:ea typeface="Arial"/>
                <a:cs typeface="Arial"/>
                <a:sym typeface="Arial"/>
              </a:rPr>
              <a:t>João Vitor Garcia</a:t>
            </a:r>
            <a:r>
              <a:rPr b="0" i="0" lang="pt-BR" sz="2800" u="none" cap="none" strike="noStrike">
                <a:solidFill>
                  <a:srgbClr val="E46C0A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87640" y="680040"/>
            <a:ext cx="2680920" cy="38534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m para linkedin logo" id="69" name="Google Shape;69;p1"/>
          <p:cNvPicPr preferRelativeResize="0"/>
          <p:nvPr/>
        </p:nvPicPr>
        <p:blipFill rotWithShape="1">
          <a:blip r:embed="rId5">
            <a:alphaModFix/>
          </a:blip>
          <a:srcRect b="0" l="30742" r="30919" t="0"/>
          <a:stretch/>
        </p:blipFill>
        <p:spPr>
          <a:xfrm>
            <a:off x="4761975" y="6415545"/>
            <a:ext cx="309240" cy="30816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"/>
          <p:cNvSpPr/>
          <p:nvPr/>
        </p:nvSpPr>
        <p:spPr>
          <a:xfrm>
            <a:off x="5225000" y="6319450"/>
            <a:ext cx="3714000" cy="2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hlink"/>
                </a:solidFill>
                <a:hlinkClick r:id="rId6"/>
              </a:rPr>
              <a:t>https://www.linkedin.com/in/jo%C3%A3o-vitor-garcia-b4a952126/</a:t>
            </a:r>
            <a:endParaRPr/>
          </a:p>
        </p:txBody>
      </p:sp>
      <p:pic>
        <p:nvPicPr>
          <p:cNvPr id="71" name="Google Shape;71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87640" y="1080000"/>
            <a:ext cx="2680920" cy="3484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2019-09-23T17:42:45Z</dcterms:created>
  <dc:creator>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0x010100DAE5D17CFFCE964380AD561BDE01F3DC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</vt:i4>
  </property>
</Properties>
</file>