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551" r:id="rId2"/>
  </p:sldIdLst>
  <p:sldSz cx="18288000" cy="10287000"/>
  <p:notesSz cx="6858000" cy="9144000"/>
  <p:embeddedFontLst>
    <p:embeddedFont>
      <p:font typeface="Big Shoulders Display Bold" panose="020B0604020202020204" charset="0"/>
      <p:regular r:id="rId4"/>
      <p:bold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4B4"/>
    <a:srgbClr val="3A7190"/>
    <a:srgbClr val="FF4755"/>
    <a:srgbClr val="00A13D"/>
    <a:srgbClr val="13538A"/>
    <a:srgbClr val="FFC000"/>
    <a:srgbClr val="072D4D"/>
    <a:srgbClr val="F39920"/>
    <a:srgbClr val="11538A"/>
    <a:srgbClr val="803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90799" autoAdjust="0"/>
  </p:normalViewPr>
  <p:slideViewPr>
    <p:cSldViewPr>
      <p:cViewPr varScale="1">
        <p:scale>
          <a:sx n="67" d="100"/>
          <a:sy n="67" d="100"/>
        </p:scale>
        <p:origin x="858" y="90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commentAuthors" Target="commentAuthor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23/06/2022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3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XXXXXXX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XXXXXXXX</a:t>
            </a:r>
          </a:p>
        </p:txBody>
      </p:sp>
    </p:spTree>
    <p:extLst>
      <p:ext uri="{BB962C8B-B14F-4D97-AF65-F5344CB8AC3E}">
        <p14:creationId xmlns:p14="http://schemas.microsoft.com/office/powerpoint/2010/main" val="3039176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15490</TotalTime>
  <Words>3</Words>
  <Application>Microsoft Office PowerPoint</Application>
  <PresentationFormat>Personalizar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Big Shoulders Display Bold</vt:lpstr>
      <vt:lpstr>Calibri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Lucas Leal</cp:lastModifiedBy>
  <cp:revision>36</cp:revision>
  <dcterms:created xsi:type="dcterms:W3CDTF">2022-05-12T00:40:05Z</dcterms:created>
  <dcterms:modified xsi:type="dcterms:W3CDTF">2022-06-23T23:48:03Z</dcterms:modified>
  <dc:identifier>DAExEKVsRbk</dc:identifier>
</cp:coreProperties>
</file>