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721B6-B7B3-478D-9342-D998F304AB95}" v="11" dt="2022-05-15T22:45:0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17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70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250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2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703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119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6612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095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69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33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878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676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492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77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78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80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058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8D686B-D4D6-461E-B319-AAD4B95859DF}" type="datetimeFigureOut">
              <a:rPr lang="pt-PT" smtClean="0"/>
              <a:t>15/05/2022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CF0AB5-50A3-476D-8DCD-80FF577EBBB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211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3724B-A5A5-47BA-9698-32F08F41B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Uber </a:t>
            </a:r>
            <a:r>
              <a:rPr lang="en-US" dirty="0"/>
              <a:t>Eats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E48BF-B52C-48BB-847D-C2461C48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86168"/>
            <a:ext cx="9440034" cy="1049867"/>
          </a:xfrm>
        </p:spPr>
        <p:txBody>
          <a:bodyPr/>
          <a:lstStyle/>
          <a:p>
            <a:r>
              <a:rPr lang="pt-PT" dirty="0"/>
              <a:t>João Gonçalves - up201806162</a:t>
            </a:r>
          </a:p>
          <a:p>
            <a:r>
              <a:rPr lang="pt-PT" dirty="0"/>
              <a:t>Pedro Coelho - </a:t>
            </a:r>
            <a:r>
              <a:rPr lang="pt-PT" dirty="0" err="1"/>
              <a:t>upxxxxxxxxx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64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0C87-8DFC-454D-9C7A-FF27D864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66435-CA1E-45E8-87F0-6B704BD1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0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0A3D-3088-44BA-A24C-4524D338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example (</a:t>
            </a:r>
            <a:r>
              <a:rPr lang="en-US" dirty="0" err="1"/>
              <a:t>possivelmente</a:t>
            </a:r>
            <a:r>
              <a:rPr lang="en-US" dirty="0"/>
              <a:t> Podemos meter </a:t>
            </a:r>
            <a:r>
              <a:rPr lang="en-US" dirty="0" err="1"/>
              <a:t>este</a:t>
            </a:r>
            <a:r>
              <a:rPr lang="en-US" dirty="0"/>
              <a:t> slide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apresentacao</a:t>
            </a:r>
            <a:r>
              <a:rPr lang="en-US" dirty="0"/>
              <a:t>)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889C7-6F0E-4667-83F1-57F31878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3DA75-064D-417A-8DB1-E43267A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2295F7-DA1E-40A2-BD27-667AE6E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tackles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alocation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deliverers</a:t>
            </a:r>
            <a:r>
              <a:rPr lang="pt-PT" dirty="0"/>
              <a:t> to </a:t>
            </a:r>
            <a:r>
              <a:rPr lang="pt-PT" dirty="0" err="1"/>
              <a:t>orders</a:t>
            </a:r>
            <a:r>
              <a:rPr lang="pt-PT" dirty="0"/>
              <a:t> in a </a:t>
            </a:r>
            <a:r>
              <a:rPr lang="pt-PT" dirty="0" err="1"/>
              <a:t>food</a:t>
            </a:r>
            <a:r>
              <a:rPr lang="pt-PT" dirty="0"/>
              <a:t> </a:t>
            </a:r>
            <a:r>
              <a:rPr lang="pt-PT" dirty="0" err="1"/>
              <a:t>ordering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. </a:t>
            </a:r>
            <a:r>
              <a:rPr lang="pt-PT" dirty="0" err="1"/>
              <a:t>Clients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preference</a:t>
            </a:r>
            <a:r>
              <a:rPr lang="pt-PT" dirty="0"/>
              <a:t> in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prioritize</a:t>
            </a:r>
            <a:r>
              <a:rPr lang="pt-PT" dirty="0"/>
              <a:t>, </a:t>
            </a:r>
            <a:r>
              <a:rPr lang="pt-PT" dirty="0" err="1"/>
              <a:t>beeing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either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time.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beeing</a:t>
            </a:r>
            <a:r>
              <a:rPr lang="pt-PT" dirty="0"/>
              <a:t> </a:t>
            </a:r>
            <a:r>
              <a:rPr lang="pt-PT" dirty="0" err="1"/>
              <a:t>said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engages</a:t>
            </a:r>
            <a:r>
              <a:rPr lang="pt-PT" dirty="0"/>
              <a:t> in </a:t>
            </a:r>
            <a:r>
              <a:rPr lang="pt-PT" dirty="0" err="1"/>
              <a:t>negotiation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available</a:t>
            </a:r>
            <a:r>
              <a:rPr lang="pt-PT" dirty="0"/>
              <a:t> drivers </a:t>
            </a:r>
            <a:r>
              <a:rPr lang="pt-PT" dirty="0" err="1"/>
              <a:t>until</a:t>
            </a:r>
            <a:r>
              <a:rPr lang="pt-PT" dirty="0"/>
              <a:t> a driver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allocated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75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44E7F-F0E6-4577-A4BA-A8F95BD1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B2BD6F-D02C-4D31-A194-35985DF2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variables: Deliverer speed, deliverer cost per distance unit, deliverer fuel.</a:t>
            </a:r>
          </a:p>
          <a:p>
            <a:r>
              <a:rPr lang="en-US" dirty="0"/>
              <a:t>Dependent variables: Delivery time, delivery cost.</a:t>
            </a:r>
          </a:p>
        </p:txBody>
      </p:sp>
    </p:spTree>
    <p:extLst>
      <p:ext uri="{BB962C8B-B14F-4D97-AF65-F5344CB8AC3E}">
        <p14:creationId xmlns:p14="http://schemas.microsoft.com/office/powerpoint/2010/main" val="212611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EDAA-E925-431E-8F18-859309D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interaction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385EED-DCE1-4C7F-A2C2-6E71CD4C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5156F6-A697-4DEF-A79E-3E3FE56635A2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D35890-A096-4332-B327-E19BC0CEA718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DFC0CA-A6C1-48F4-BFCB-64152FB3AF33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4939FB7-92E8-4814-BF10-2C52E223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7" y="1560456"/>
            <a:ext cx="10329863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C832-41B1-4EC0-8F45-380FECE9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B81F16-92EE-4A2B-B5D7-8A5E79CB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to implement 3 types of client strategies evaluating the proposals in a different manner considering their preferences.</a:t>
            </a:r>
          </a:p>
          <a:p>
            <a:r>
              <a:rPr lang="en-US" dirty="0"/>
              <a:t>The 3 client types are:</a:t>
            </a:r>
          </a:p>
          <a:p>
            <a:pPr marL="36900" indent="0">
              <a:buNone/>
            </a:pPr>
            <a:r>
              <a:rPr lang="en-US" dirty="0"/>
              <a:t>		- Cost focused:  attributes all proposal value to the cost of the delivery, disregarding delivery time.</a:t>
            </a:r>
          </a:p>
          <a:p>
            <a:pPr marL="36900" indent="0">
              <a:buNone/>
            </a:pPr>
            <a:r>
              <a:rPr lang="en-US" dirty="0"/>
              <a:t>		- Time focused:  attributes all proposal value to the time that it takes to conclude the delivery, disregarding delivery cost.</a:t>
            </a:r>
          </a:p>
          <a:p>
            <a:pPr marL="36900" indent="0">
              <a:buNone/>
            </a:pPr>
            <a:r>
              <a:rPr lang="en-US" dirty="0"/>
              <a:t>		- Balanced: Attributes similar value to both parameters.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5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7988-9B29-43C4-8E1D-69A8FB73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Creation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FD241-AF9E-4E28-A46A-63792EBF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D379B-6526-4327-B24D-4CA9DE15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F13CF7-03A5-474B-8A4B-88531E24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6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58A01-EA8D-4DF0-ABD1-55A70CF1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392162-A76C-4D57-BC24-FEBE95D1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9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3724B-A5A5-47BA-9698-32F08F41B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Adicional Slides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BE033C7-9916-4847-A559-15F19ABC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122</TotalTime>
  <Words>204</Words>
  <Application>Microsoft Office PowerPoint</Application>
  <PresentationFormat>Ecrã Panorâmico</PresentationFormat>
  <Paragraphs>26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Ardósia</vt:lpstr>
      <vt:lpstr>Uber Eats</vt:lpstr>
      <vt:lpstr>Problem Description</vt:lpstr>
      <vt:lpstr>Variables</vt:lpstr>
      <vt:lpstr>Protocols and interaction</vt:lpstr>
      <vt:lpstr>Strategies</vt:lpstr>
      <vt:lpstr>Agent Creation </vt:lpstr>
      <vt:lpstr>Experiments </vt:lpstr>
      <vt:lpstr>Result Analysis</vt:lpstr>
      <vt:lpstr>Adicional Slides</vt:lpstr>
      <vt:lpstr>Implemented Classes</vt:lpstr>
      <vt:lpstr>Execution example (possivelmente Podemos meter este slide na apresentacao)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Eats</dc:title>
  <dc:creator>João Gonçalves</dc:creator>
  <cp:lastModifiedBy>João Gonçalves</cp:lastModifiedBy>
  <cp:revision>2</cp:revision>
  <dcterms:created xsi:type="dcterms:W3CDTF">2022-05-15T20:51:05Z</dcterms:created>
  <dcterms:modified xsi:type="dcterms:W3CDTF">2022-05-15T22:53:49Z</dcterms:modified>
</cp:coreProperties>
</file>