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ED7-5901-4A1B-AD25-15906B13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3046-1D3B-486E-A719-1D8A289F4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74C9-C169-4C5F-BAC5-131D7FB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C68E-6C02-4B40-8D25-EBA433A1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7FC2-88E7-4B4B-A3A5-A0029C97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3C4-8F35-41B4-A2BA-2192826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05ED-0DD7-48D3-8116-18DB6CC11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8029-5D66-41BE-88A2-DD2CEBDB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9D2-1074-4CD0-A0DA-A1C51A01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BCE3-1AA6-4E87-9DD9-69B79D6A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3C056-971F-4B4A-BDBB-68274E36A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B143-930E-4FD0-BBE9-BE6CC1D82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919-0A2C-44EE-BE44-81F56630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6FBD-2F47-4D2D-9E49-0E6663F6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9A15-03CA-4F18-B9C2-4D3A76B6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D8E-09EF-4BE2-9468-2758EDEB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D5F7-EEFD-44A0-8E4A-EA664866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0608-37D6-42D5-B78A-3738E4C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FEEE-BDB6-40E1-B1B6-2C15A5A3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B361-84AB-4DF2-A495-30BCF985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150-F06F-4E63-B59B-900875A8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3D238-AE11-496E-BE40-4D86886C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6031-A088-4152-BC04-1FCA60B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54F8-7E85-4F20-ACBD-5EA960ED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F11-C127-4567-8E81-43EF5B72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8BA4-7D9E-4EE4-B9CF-9D70240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EF29-E84F-4502-9621-2DE46C77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1FE6-2A45-4B22-8314-82541283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AB862-1F01-4AB7-AD04-488C4CE6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E49F-2E1D-492A-B767-95EC97D5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C8FDE-1192-4CDC-A5A0-33961271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6791-784F-4628-B86D-D9FD6AB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8804-C37B-49E5-B6E8-DAE781F5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44E2-1096-4045-9DFD-1A0BDBD6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DDB5C-6C22-4AC8-86A7-DC043B547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69A40-0336-41C2-9BDE-AE6E5993C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69C39-92FD-4FFE-8F4B-0D58D450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0163B-75F4-4459-ADE3-2FDCABA8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95B41-6CF2-46E1-85A6-AA28FD60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79B8-8FDF-419D-B8F4-BEC26E75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CA87C-EB16-41B0-9857-ECA54C34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1FA34-0963-4620-A674-DA62D16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B178B-A9AF-4B18-9E2A-E05ABA83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E5EF4-2545-42DB-908F-2E1A8CB0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1663-59A6-4A03-8C90-4C50C063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C8DB9-0EBE-4185-9449-A644886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CB7-737C-46E8-9358-3715CE85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6BF9-C6F4-48D2-B5B1-CEAF230C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EDD7F-EB95-436F-9AFD-1C7A68E5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7908-738C-4222-8D44-133E594C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568F-FF18-47A9-8FBB-BD8B7444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F592-AE31-4895-AF6A-8CF051E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F7B2-EDB0-42D6-A379-B14C6913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ED5E-02A2-4182-823E-EF2D18076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CA85-9B8C-40FF-B9E8-3099EA7C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B637-B372-4715-BC45-25B2B441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B043-B4D2-4270-98E4-D1616933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4E17E-3131-4263-A3FD-9D13BA9A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2244E-C6F6-4A70-A958-2573CDE9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FC95-A840-4193-B008-E6707E02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1958-D55F-4BB8-AA41-7807416F8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BFCB-5FCD-42E9-ACD4-A01278C549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3D3C-B43A-4B5F-B0B0-5731D461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ADA4-0A08-45B6-AB3E-C6AA6003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9CE-8FE3-4F59-A894-9CCE0570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CD92-168F-422A-9C9B-C1AB9B7C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2573337"/>
            <a:ext cx="7010400" cy="1028701"/>
          </a:xfrm>
        </p:spPr>
        <p:txBody>
          <a:bodyPr/>
          <a:lstStyle/>
          <a:p>
            <a:r>
              <a:rPr lang="pt-BR" dirty="0"/>
              <a:t>Testando um dois três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343E1-26A6-412B-A485-B49BF7E3B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Teste 4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6E327B2-C27E-4FCA-BEDA-9B8E14EB871A}"/>
              </a:ext>
            </a:extLst>
          </p:cNvPr>
          <p:cNvSpPr/>
          <p:nvPr/>
        </p:nvSpPr>
        <p:spPr>
          <a:xfrm>
            <a:off x="3657600" y="927100"/>
            <a:ext cx="1816100" cy="1028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Testando um dois três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Testando um dois três </dc:title>
  <dc:creator>Logon Aluno</dc:creator>
  <cp:lastModifiedBy>Logon Aluno</cp:lastModifiedBy>
  <cp:revision>2</cp:revision>
  <dcterms:created xsi:type="dcterms:W3CDTF">2024-03-25T13:43:12Z</dcterms:created>
  <dcterms:modified xsi:type="dcterms:W3CDTF">2024-03-25T13:52:23Z</dcterms:modified>
</cp:coreProperties>
</file>