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Questrial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estrial-regular.fnt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title)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Google Shape;74;p12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1400" u="none" cap="small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cxnSp>
        <p:nvCxnSpPr>
          <p:cNvPr id="108" name="Google Shape;108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6" name="Google Shape;116;p17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Google Shape;119;p17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2" name="Google Shape;122;p17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cxnSp>
        <p:nvCxnSpPr>
          <p:cNvPr id="124" name="Google Shape;124;p17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question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7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7.xml"/><Relationship Id="rId22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6.xml"/><Relationship Id="rId21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23" Type="http://schemas.openxmlformats.org/officeDocument/2006/relationships/theme" Target="../theme/theme1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3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4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-1" y="1803962"/>
            <a:ext cx="6670158" cy="336992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0000">
                <a:srgbClr val="000000">
                  <a:alpha val="44705"/>
                </a:srgbClr>
              </a:gs>
              <a:gs pos="75000">
                <a:srgbClr val="000000">
                  <a:alpha val="44705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860588" y="3923070"/>
            <a:ext cx="3809569" cy="52322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9725" spcFirstLastPara="1" rIns="13715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Test your knowledge</a:t>
            </a:r>
            <a:endParaRPr b="0" i="0" sz="2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650880" y="1860397"/>
            <a:ext cx="6019277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Space!</a:t>
            </a:r>
            <a:endParaRPr b="0" i="0" sz="13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1995704" y="4281240"/>
            <a:ext cx="4292522" cy="52322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37150" spcFirstLastPara="1" rIns="13715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Answer: </a:t>
            </a:r>
            <a:r>
              <a:rPr b="1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Neil Armstrong</a:t>
            </a:r>
            <a:endParaRPr b="1" i="0" sz="2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1995704" y="2301786"/>
            <a:ext cx="448056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Who was the first person to walk on the moon?</a:t>
            </a:r>
            <a:endParaRPr b="1" i="0" sz="32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0" y="2353410"/>
            <a:ext cx="1571381" cy="1569660"/>
          </a:xfrm>
          <a:prstGeom prst="rect">
            <a:avLst/>
          </a:prstGeom>
          <a:solidFill>
            <a:srgbClr val="402F5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Questrial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 b="1" i="0" sz="96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155" name="Google Shape;155;p21"/>
          <p:cNvGrpSpPr/>
          <p:nvPr/>
        </p:nvGrpSpPr>
        <p:grpSpPr>
          <a:xfrm>
            <a:off x="7765069" y="1748684"/>
            <a:ext cx="3183038" cy="3183038"/>
            <a:chOff x="7765069" y="1748684"/>
            <a:chExt cx="3183038" cy="3183038"/>
          </a:xfrm>
        </p:grpSpPr>
        <p:sp>
          <p:nvSpPr>
            <p:cNvPr id="156" name="Google Shape;156;p21"/>
            <p:cNvSpPr/>
            <p:nvPr/>
          </p:nvSpPr>
          <p:spPr>
            <a:xfrm>
              <a:off x="7765069" y="1748684"/>
              <a:ext cx="3183038" cy="3183038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 rot="-1233901">
              <a:off x="8165761" y="3689326"/>
              <a:ext cx="516912" cy="571119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 rot="1380417">
              <a:off x="8681361" y="4142889"/>
              <a:ext cx="693994" cy="581172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 rot="-240423">
              <a:off x="8810122" y="3614432"/>
              <a:ext cx="340294" cy="394527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 rot="661536">
              <a:off x="8001959" y="3474721"/>
              <a:ext cx="221331" cy="256604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 rot="2112476">
              <a:off x="9480714" y="4523954"/>
              <a:ext cx="201335" cy="192280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64117">
            <a:off x="10055410" y="1734367"/>
            <a:ext cx="621859" cy="693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1995704" y="4281240"/>
            <a:ext cx="3178434" cy="52322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37150" spcFirstLastPara="1" rIns="13715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Answer:</a:t>
            </a:r>
            <a:r>
              <a:rPr b="1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Mercury</a:t>
            </a:r>
            <a:endParaRPr b="1" i="0" sz="2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1995704" y="2553464"/>
            <a:ext cx="448056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 planet is closest to the sun?</a:t>
            </a:r>
            <a:endParaRPr b="0" i="0" sz="32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0" y="2353410"/>
            <a:ext cx="1571381" cy="1569660"/>
          </a:xfrm>
          <a:prstGeom prst="rect">
            <a:avLst/>
          </a:prstGeom>
          <a:solidFill>
            <a:srgbClr val="402F5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Questrial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7765069" y="1748684"/>
            <a:ext cx="3183038" cy="31830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7123746" y="4931722"/>
            <a:ext cx="743139" cy="743139"/>
          </a:xfrm>
          <a:prstGeom prst="ellipse">
            <a:avLst/>
          </a:prstGeom>
          <a:solidFill>
            <a:srgbClr val="5A37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blurring5.png"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1375" y="745000"/>
            <a:ext cx="5190401" cy="519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>
            <a:off x="7765069" y="1748684"/>
            <a:ext cx="3183000" cy="3183000"/>
          </a:xfrm>
          <a:prstGeom prst="ellipse">
            <a:avLst/>
          </a:prstGeom>
          <a:solidFill>
            <a:srgbClr val="F7BF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1995704" y="4281240"/>
            <a:ext cx="2816156" cy="52322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37150" spcFirstLastPara="1" rIns="13715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Answer: </a:t>
            </a:r>
            <a:r>
              <a:rPr b="1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Saturn</a:t>
            </a:r>
            <a:endParaRPr b="1" i="0" sz="2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1995704" y="2553465"/>
            <a:ext cx="448056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 planet is known for its orbiting rings?</a:t>
            </a:r>
            <a:endParaRPr b="1" i="0" sz="32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0" y="2353410"/>
            <a:ext cx="1571381" cy="1569660"/>
          </a:xfrm>
          <a:prstGeom prst="rect">
            <a:avLst/>
          </a:prstGeom>
          <a:solidFill>
            <a:srgbClr val="402F5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Questrial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endParaRPr b="1" i="0" sz="96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181" name="Google Shape;181;p23"/>
          <p:cNvGrpSpPr/>
          <p:nvPr/>
        </p:nvGrpSpPr>
        <p:grpSpPr>
          <a:xfrm>
            <a:off x="6106425" y="2550761"/>
            <a:ext cx="6565200" cy="2026500"/>
            <a:chOff x="6106425" y="2550761"/>
            <a:chExt cx="6565200" cy="2026500"/>
          </a:xfrm>
        </p:grpSpPr>
        <p:sp>
          <p:nvSpPr>
            <p:cNvPr id="182" name="Google Shape;182;p23"/>
            <p:cNvSpPr/>
            <p:nvPr/>
          </p:nvSpPr>
          <p:spPr>
            <a:xfrm rot="-818973">
              <a:off x="6068442" y="3327679"/>
              <a:ext cx="6641165" cy="472664"/>
            </a:xfrm>
            <a:custGeom>
              <a:rect b="b" l="l" r="r" t="t"/>
              <a:pathLst>
                <a:path extrusionOk="0" h="120000" w="120000">
                  <a:moveTo>
                    <a:pt x="16944" y="0"/>
                  </a:moveTo>
                  <a:lnTo>
                    <a:pt x="16641" y="509"/>
                  </a:lnTo>
                  <a:cubicBezTo>
                    <a:pt x="12845" y="7630"/>
                    <a:pt x="10689" y="15791"/>
                    <a:pt x="10689" y="24465"/>
                  </a:cubicBezTo>
                  <a:cubicBezTo>
                    <a:pt x="10689" y="52221"/>
                    <a:pt x="32766" y="74723"/>
                    <a:pt x="60000" y="74723"/>
                  </a:cubicBezTo>
                  <a:cubicBezTo>
                    <a:pt x="87233" y="74723"/>
                    <a:pt x="109310" y="52221"/>
                    <a:pt x="109310" y="24465"/>
                  </a:cubicBezTo>
                  <a:cubicBezTo>
                    <a:pt x="109310" y="15791"/>
                    <a:pt x="107154" y="7630"/>
                    <a:pt x="103358" y="509"/>
                  </a:cubicBezTo>
                  <a:lnTo>
                    <a:pt x="103055" y="0"/>
                  </a:lnTo>
                  <a:lnTo>
                    <a:pt x="106298" y="4209"/>
                  </a:lnTo>
                  <a:cubicBezTo>
                    <a:pt x="114858" y="16443"/>
                    <a:pt x="120000" y="32127"/>
                    <a:pt x="120000" y="49227"/>
                  </a:cubicBezTo>
                  <a:cubicBezTo>
                    <a:pt x="120000" y="88314"/>
                    <a:pt x="93137" y="120000"/>
                    <a:pt x="60000" y="120000"/>
                  </a:cubicBezTo>
                  <a:cubicBezTo>
                    <a:pt x="26862" y="120000"/>
                    <a:pt x="0" y="88314"/>
                    <a:pt x="0" y="49227"/>
                  </a:cubicBezTo>
                  <a:cubicBezTo>
                    <a:pt x="0" y="32127"/>
                    <a:pt x="5141" y="16443"/>
                    <a:pt x="13701" y="4209"/>
                  </a:cubicBezTo>
                  <a:lnTo>
                    <a:pt x="16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 rot="-818751">
              <a:off x="6671958" y="3286987"/>
              <a:ext cx="5371319" cy="325102"/>
            </a:xfrm>
            <a:custGeom>
              <a:rect b="b" l="l" r="r" t="t"/>
              <a:pathLst>
                <a:path extrusionOk="0" h="120000" w="120000">
                  <a:moveTo>
                    <a:pt x="16944" y="0"/>
                  </a:moveTo>
                  <a:lnTo>
                    <a:pt x="16641" y="509"/>
                  </a:lnTo>
                  <a:cubicBezTo>
                    <a:pt x="12845" y="7630"/>
                    <a:pt x="10689" y="15791"/>
                    <a:pt x="10689" y="24465"/>
                  </a:cubicBezTo>
                  <a:cubicBezTo>
                    <a:pt x="10689" y="52221"/>
                    <a:pt x="32766" y="74723"/>
                    <a:pt x="60000" y="74723"/>
                  </a:cubicBezTo>
                  <a:cubicBezTo>
                    <a:pt x="87233" y="74723"/>
                    <a:pt x="109310" y="52221"/>
                    <a:pt x="109310" y="24465"/>
                  </a:cubicBezTo>
                  <a:cubicBezTo>
                    <a:pt x="109310" y="15791"/>
                    <a:pt x="107154" y="7630"/>
                    <a:pt x="103358" y="509"/>
                  </a:cubicBezTo>
                  <a:lnTo>
                    <a:pt x="103055" y="0"/>
                  </a:lnTo>
                  <a:lnTo>
                    <a:pt x="106298" y="4209"/>
                  </a:lnTo>
                  <a:cubicBezTo>
                    <a:pt x="114858" y="16443"/>
                    <a:pt x="120000" y="32127"/>
                    <a:pt x="120000" y="49227"/>
                  </a:cubicBezTo>
                  <a:cubicBezTo>
                    <a:pt x="120000" y="88314"/>
                    <a:pt x="93137" y="120000"/>
                    <a:pt x="60000" y="120000"/>
                  </a:cubicBezTo>
                  <a:cubicBezTo>
                    <a:pt x="26862" y="120000"/>
                    <a:pt x="0" y="88314"/>
                    <a:pt x="0" y="49227"/>
                  </a:cubicBezTo>
                  <a:cubicBezTo>
                    <a:pt x="0" y="32127"/>
                    <a:pt x="5141" y="16443"/>
                    <a:pt x="13701" y="4209"/>
                  </a:cubicBezTo>
                  <a:lnTo>
                    <a:pt x="16944" y="0"/>
                  </a:lnTo>
                  <a:close/>
                </a:path>
              </a:pathLst>
            </a:custGeom>
            <a:solidFill>
              <a:srgbClr val="F395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 rot="-818766">
              <a:off x="6890546" y="3278308"/>
              <a:ext cx="4926158" cy="298252"/>
            </a:xfrm>
            <a:custGeom>
              <a:rect b="b" l="l" r="r" t="t"/>
              <a:pathLst>
                <a:path extrusionOk="0" h="120000" w="120000">
                  <a:moveTo>
                    <a:pt x="16944" y="0"/>
                  </a:moveTo>
                  <a:lnTo>
                    <a:pt x="16641" y="509"/>
                  </a:lnTo>
                  <a:cubicBezTo>
                    <a:pt x="12845" y="7630"/>
                    <a:pt x="10689" y="15791"/>
                    <a:pt x="10689" y="24465"/>
                  </a:cubicBezTo>
                  <a:cubicBezTo>
                    <a:pt x="10689" y="52221"/>
                    <a:pt x="32766" y="74723"/>
                    <a:pt x="60000" y="74723"/>
                  </a:cubicBezTo>
                  <a:cubicBezTo>
                    <a:pt x="87233" y="74723"/>
                    <a:pt x="109310" y="52221"/>
                    <a:pt x="109310" y="24465"/>
                  </a:cubicBezTo>
                  <a:cubicBezTo>
                    <a:pt x="109310" y="15791"/>
                    <a:pt x="107154" y="7630"/>
                    <a:pt x="103358" y="509"/>
                  </a:cubicBezTo>
                  <a:lnTo>
                    <a:pt x="103055" y="0"/>
                  </a:lnTo>
                  <a:lnTo>
                    <a:pt x="106298" y="4209"/>
                  </a:lnTo>
                  <a:cubicBezTo>
                    <a:pt x="114858" y="16443"/>
                    <a:pt x="120000" y="32127"/>
                    <a:pt x="120000" y="49227"/>
                  </a:cubicBezTo>
                  <a:cubicBezTo>
                    <a:pt x="120000" y="88314"/>
                    <a:pt x="93137" y="120000"/>
                    <a:pt x="60000" y="120000"/>
                  </a:cubicBezTo>
                  <a:cubicBezTo>
                    <a:pt x="26862" y="120000"/>
                    <a:pt x="0" y="88314"/>
                    <a:pt x="0" y="49227"/>
                  </a:cubicBezTo>
                  <a:cubicBezTo>
                    <a:pt x="0" y="32127"/>
                    <a:pt x="5141" y="16443"/>
                    <a:pt x="13701" y="4209"/>
                  </a:cubicBezTo>
                  <a:lnTo>
                    <a:pt x="16944" y="0"/>
                  </a:lnTo>
                  <a:close/>
                </a:path>
              </a:pathLst>
            </a:custGeom>
            <a:solidFill>
              <a:srgbClr val="F395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urring5.png"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375" y="719975"/>
            <a:ext cx="5240550" cy="52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1995704" y="4281240"/>
            <a:ext cx="2809744" cy="52322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37150" spcFirstLastPara="1" rIns="13715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Answer: </a:t>
            </a:r>
            <a:r>
              <a:rPr b="1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Venus</a:t>
            </a:r>
            <a:endParaRPr b="1" i="0" sz="2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1995704" y="2307244"/>
            <a:ext cx="448056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 is the hottest planet in our solar system?</a:t>
            </a:r>
            <a:endParaRPr b="1" i="0" sz="32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0" y="2353410"/>
            <a:ext cx="1571381" cy="1569660"/>
          </a:xfrm>
          <a:prstGeom prst="rect">
            <a:avLst/>
          </a:prstGeom>
          <a:solidFill>
            <a:srgbClr val="402F5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Questrial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endParaRPr b="1" i="0" sz="96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7765144" y="1748759"/>
            <a:ext cx="3183000" cy="3183000"/>
          </a:xfrm>
          <a:prstGeom prst="ellipse">
            <a:avLst/>
          </a:prstGeom>
          <a:solidFill>
            <a:srgbClr val="F0C7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/>
        </p:nvSpPr>
        <p:spPr>
          <a:xfrm>
            <a:off x="-1" y="1803962"/>
            <a:ext cx="6919370" cy="336992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0000">
                <a:srgbClr val="000000">
                  <a:alpha val="44705"/>
                </a:srgbClr>
              </a:gs>
              <a:gs pos="75000">
                <a:srgbClr val="000000">
                  <a:alpha val="44705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753385" y="3923070"/>
            <a:ext cx="6165983" cy="52322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09725" spcFirstLastPara="1" rIns="13715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Next week, </a:t>
            </a:r>
            <a:r>
              <a:rPr b="1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Space: The Final Exam</a:t>
            </a:r>
            <a:endParaRPr b="0" i="0" sz="2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18455" y="2391632"/>
            <a:ext cx="635430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Nice work!</a:t>
            </a:r>
            <a:endParaRPr b="0" i="0" sz="96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Custom 4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8365AF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