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24c1478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24c1478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24c1478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24c1478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4c1478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4c1478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4c1478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4c147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4c1478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24c1478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240903c2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240903c2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40903c2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40903c2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240903c2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240903c2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40903c2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240903c2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40903c2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40903c2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4c1478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4c1478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24c1478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24c1478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24c1478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24c1478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doc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0" y="216800"/>
            <a:ext cx="8258175" cy="4504451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6220050" y="4433275"/>
            <a:ext cx="2991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126750" y="-119625"/>
            <a:ext cx="22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136025" y="4238900"/>
            <a:ext cx="1031700" cy="113600"/>
          </a:xfrm>
          <a:custGeom>
            <a:rect b="b" l="l" r="r" t="t"/>
            <a:pathLst>
              <a:path extrusionOk="0" h="4544" w="41268">
                <a:moveTo>
                  <a:pt x="0" y="2392"/>
                </a:moveTo>
                <a:cubicBezTo>
                  <a:pt x="5639" y="2392"/>
                  <a:pt x="11107" y="0"/>
                  <a:pt x="16746" y="0"/>
                </a:cubicBezTo>
                <a:cubicBezTo>
                  <a:pt x="25022" y="0"/>
                  <a:pt x="33416" y="6504"/>
                  <a:pt x="41268" y="38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questionario doc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6" y="171950"/>
            <a:ext cx="78723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4964075" y="3120199"/>
            <a:ext cx="2085800" cy="191675"/>
          </a:xfrm>
          <a:custGeom>
            <a:rect b="b" l="l" r="r" t="t"/>
            <a:pathLst>
              <a:path extrusionOk="0" h="7667" w="83432">
                <a:moveTo>
                  <a:pt x="0" y="6471"/>
                </a:moveTo>
                <a:cubicBezTo>
                  <a:pt x="15591" y="6471"/>
                  <a:pt x="30816" y="-1131"/>
                  <a:pt x="46351" y="191"/>
                </a:cubicBezTo>
                <a:cubicBezTo>
                  <a:pt x="58915" y="1260"/>
                  <a:pt x="70823" y="7667"/>
                  <a:pt x="83432" y="76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23875"/>
            <a:ext cx="82867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1457825" y="4101574"/>
            <a:ext cx="1054125" cy="92475"/>
          </a:xfrm>
          <a:custGeom>
            <a:rect b="b" l="l" r="r" t="t"/>
            <a:pathLst>
              <a:path extrusionOk="0" h="3699" w="42165">
                <a:moveTo>
                  <a:pt x="0" y="3699"/>
                </a:moveTo>
                <a:cubicBezTo>
                  <a:pt x="12927" y="-1841"/>
                  <a:pt x="28292" y="-107"/>
                  <a:pt x="42165" y="22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 title="questionario docs 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0" y="370713"/>
            <a:ext cx="82486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136025" y="3145837"/>
            <a:ext cx="2018525" cy="136125"/>
          </a:xfrm>
          <a:custGeom>
            <a:rect b="b" l="l" r="r" t="t"/>
            <a:pathLst>
              <a:path extrusionOk="0" h="5445" w="80741">
                <a:moveTo>
                  <a:pt x="0" y="5446"/>
                </a:moveTo>
                <a:cubicBezTo>
                  <a:pt x="26220" y="-722"/>
                  <a:pt x="54013" y="-1185"/>
                  <a:pt x="80741" y="21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 title="questionario docs 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581025"/>
            <a:ext cx="88677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4792125" y="3220802"/>
            <a:ext cx="1255975" cy="76100"/>
          </a:xfrm>
          <a:custGeom>
            <a:rect b="b" l="l" r="r" t="t"/>
            <a:pathLst>
              <a:path extrusionOk="0" h="3044" w="50239">
                <a:moveTo>
                  <a:pt x="0" y="354"/>
                </a:moveTo>
                <a:cubicBezTo>
                  <a:pt x="16712" y="-1038"/>
                  <a:pt x="33469" y="3045"/>
                  <a:pt x="50239" y="30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31325" y="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 title="questionario docs 14.png"/>
          <p:cNvPicPr preferRelativeResize="0"/>
          <p:nvPr/>
        </p:nvPicPr>
        <p:blipFill rotWithShape="1">
          <a:blip r:embed="rId3">
            <a:alphaModFix/>
          </a:blip>
          <a:srcRect b="-9349" l="-4777" r="0" t="0"/>
          <a:stretch/>
        </p:blipFill>
        <p:spPr>
          <a:xfrm>
            <a:off x="0" y="183362"/>
            <a:ext cx="8602525" cy="50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1315775" y="3161014"/>
            <a:ext cx="1966200" cy="210650"/>
          </a:xfrm>
          <a:custGeom>
            <a:rect b="b" l="l" r="r" t="t"/>
            <a:pathLst>
              <a:path extrusionOk="0" h="8426" w="78648">
                <a:moveTo>
                  <a:pt x="0" y="352"/>
                </a:moveTo>
                <a:cubicBezTo>
                  <a:pt x="26263" y="-1836"/>
                  <a:pt x="52294" y="8426"/>
                  <a:pt x="78648" y="84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questionario doc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354188"/>
            <a:ext cx="84391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300825" y="3349250"/>
            <a:ext cx="1420450" cy="109750"/>
          </a:xfrm>
          <a:custGeom>
            <a:rect b="b" l="l" r="r" t="t"/>
            <a:pathLst>
              <a:path extrusionOk="0" h="4390" w="56818">
                <a:moveTo>
                  <a:pt x="0" y="0"/>
                </a:moveTo>
                <a:cubicBezTo>
                  <a:pt x="13789" y="3447"/>
                  <a:pt x="28321" y="5302"/>
                  <a:pt x="42464" y="3888"/>
                </a:cubicBezTo>
                <a:cubicBezTo>
                  <a:pt x="47229" y="3412"/>
                  <a:pt x="52275" y="4804"/>
                  <a:pt x="56818" y="32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questionario doc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452438"/>
            <a:ext cx="864870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questionario docs 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588" y="473125"/>
            <a:ext cx="82200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8021775" y="1054952"/>
            <a:ext cx="201850" cy="29050"/>
          </a:xfrm>
          <a:custGeom>
            <a:rect b="b" l="l" r="r" t="t"/>
            <a:pathLst>
              <a:path extrusionOk="0" h="1162" w="8074">
                <a:moveTo>
                  <a:pt x="0" y="565"/>
                </a:moveTo>
                <a:cubicBezTo>
                  <a:pt x="2560" y="1418"/>
                  <a:pt x="7221" y="-1397"/>
                  <a:pt x="8074" y="11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5"/>
          <p:cNvSpPr/>
          <p:nvPr/>
        </p:nvSpPr>
        <p:spPr>
          <a:xfrm>
            <a:off x="1637250" y="3969775"/>
            <a:ext cx="2070850" cy="78300"/>
          </a:xfrm>
          <a:custGeom>
            <a:rect b="b" l="l" r="r" t="t"/>
            <a:pathLst>
              <a:path extrusionOk="0" h="3132" w="82834">
                <a:moveTo>
                  <a:pt x="0" y="1196"/>
                </a:moveTo>
                <a:cubicBezTo>
                  <a:pt x="19471" y="-427"/>
                  <a:pt x="39074" y="1794"/>
                  <a:pt x="58612" y="1794"/>
                </a:cubicBezTo>
                <a:cubicBezTo>
                  <a:pt x="66708" y="1794"/>
                  <a:pt x="77109" y="5725"/>
                  <a:pt x="828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23875"/>
            <a:ext cx="82867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23875"/>
            <a:ext cx="82867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23875"/>
            <a:ext cx="82867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questionario docs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3" y="414338"/>
            <a:ext cx="81819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questionario docs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3" y="414338"/>
            <a:ext cx="81819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949125" y="3194844"/>
            <a:ext cx="1839100" cy="206750"/>
          </a:xfrm>
          <a:custGeom>
            <a:rect b="b" l="l" r="r" t="t"/>
            <a:pathLst>
              <a:path extrusionOk="0" h="8270" w="73564">
                <a:moveTo>
                  <a:pt x="0" y="8270"/>
                </a:moveTo>
                <a:cubicBezTo>
                  <a:pt x="12117" y="5842"/>
                  <a:pt x="23894" y="-1101"/>
                  <a:pt x="36184" y="195"/>
                </a:cubicBezTo>
                <a:cubicBezTo>
                  <a:pt x="44904" y="1114"/>
                  <a:pt x="53578" y="2487"/>
                  <a:pt x="62200" y="4083"/>
                </a:cubicBezTo>
                <a:cubicBezTo>
                  <a:pt x="65930" y="4774"/>
                  <a:pt x="70408" y="6785"/>
                  <a:pt x="73564" y="46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 title="questionario doc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414338"/>
            <a:ext cx="81819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questionario docs 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771525"/>
            <a:ext cx="81724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46650" y="3708100"/>
            <a:ext cx="2886700" cy="722025"/>
          </a:xfrm>
          <a:custGeom>
            <a:rect b="b" l="l" r="r" t="t"/>
            <a:pathLst>
              <a:path extrusionOk="0" h="28881" w="115468">
                <a:moveTo>
                  <a:pt x="0" y="10467"/>
                </a:moveTo>
                <a:cubicBezTo>
                  <a:pt x="24418" y="10467"/>
                  <a:pt x="48341" y="17476"/>
                  <a:pt x="72368" y="21830"/>
                </a:cubicBezTo>
                <a:cubicBezTo>
                  <a:pt x="84269" y="23987"/>
                  <a:pt x="96261" y="25626"/>
                  <a:pt x="108252" y="27213"/>
                </a:cubicBezTo>
                <a:cubicBezTo>
                  <a:pt x="110544" y="27516"/>
                  <a:pt x="113940" y="30093"/>
                  <a:pt x="115130" y="28110"/>
                </a:cubicBezTo>
                <a:cubicBezTo>
                  <a:pt x="116187" y="26348"/>
                  <a:pt x="114200" y="24105"/>
                  <a:pt x="113635" y="22129"/>
                </a:cubicBezTo>
                <a:cubicBezTo>
                  <a:pt x="112592" y="18480"/>
                  <a:pt x="112897" y="14320"/>
                  <a:pt x="110944" y="11065"/>
                </a:cubicBezTo>
                <a:cubicBezTo>
                  <a:pt x="109533" y="8713"/>
                  <a:pt x="105823" y="9065"/>
                  <a:pt x="103169" y="8373"/>
                </a:cubicBezTo>
                <a:cubicBezTo>
                  <a:pt x="100292" y="7622"/>
                  <a:pt x="97157" y="4951"/>
                  <a:pt x="94497" y="6280"/>
                </a:cubicBezTo>
                <a:cubicBezTo>
                  <a:pt x="92853" y="7102"/>
                  <a:pt x="101178" y="6383"/>
                  <a:pt x="99879" y="5084"/>
                </a:cubicBezTo>
                <a:cubicBezTo>
                  <a:pt x="95212" y="417"/>
                  <a:pt x="87342" y="0"/>
                  <a:pt x="8074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 title="questionario doc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61938"/>
            <a:ext cx="843915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308300" y="3334300"/>
            <a:ext cx="1854050" cy="14950"/>
          </a:xfrm>
          <a:custGeom>
            <a:rect b="b" l="l" r="r" t="t"/>
            <a:pathLst>
              <a:path extrusionOk="0" h="598" w="74162">
                <a:moveTo>
                  <a:pt x="0" y="0"/>
                </a:moveTo>
                <a:cubicBezTo>
                  <a:pt x="24721" y="0"/>
                  <a:pt x="49441" y="598"/>
                  <a:pt x="74162" y="5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 title="questionario doc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523875"/>
            <a:ext cx="82200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questionario doc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523875"/>
            <a:ext cx="82200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1248500" y="4037050"/>
            <a:ext cx="2422225" cy="81400"/>
          </a:xfrm>
          <a:custGeom>
            <a:rect b="b" l="l" r="r" t="t"/>
            <a:pathLst>
              <a:path extrusionOk="0" h="3256" w="96889">
                <a:moveTo>
                  <a:pt x="0" y="1794"/>
                </a:moveTo>
                <a:cubicBezTo>
                  <a:pt x="5935" y="-580"/>
                  <a:pt x="12746" y="598"/>
                  <a:pt x="19138" y="598"/>
                </a:cubicBezTo>
                <a:cubicBezTo>
                  <a:pt x="28825" y="598"/>
                  <a:pt x="38605" y="709"/>
                  <a:pt x="48145" y="2392"/>
                </a:cubicBezTo>
                <a:cubicBezTo>
                  <a:pt x="64165" y="5219"/>
                  <a:pt x="80621" y="0"/>
                  <a:pt x="9688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 title="questionario doc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361950"/>
            <a:ext cx="833437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1248500" y="3110025"/>
            <a:ext cx="3394100" cy="157000"/>
          </a:xfrm>
          <a:custGeom>
            <a:rect b="b" l="l" r="r" t="t"/>
            <a:pathLst>
              <a:path extrusionOk="0" h="6280" w="135764">
                <a:moveTo>
                  <a:pt x="0" y="0"/>
                </a:moveTo>
                <a:cubicBezTo>
                  <a:pt x="15018" y="939"/>
                  <a:pt x="29870" y="3722"/>
                  <a:pt x="44856" y="5084"/>
                </a:cubicBezTo>
                <a:cubicBezTo>
                  <a:pt x="51974" y="5731"/>
                  <a:pt x="58942" y="2206"/>
                  <a:pt x="66088" y="2093"/>
                </a:cubicBezTo>
                <a:cubicBezTo>
                  <a:pt x="89352" y="1724"/>
                  <a:pt x="112612" y="3965"/>
                  <a:pt x="135764" y="62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 title="questionario docs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607488"/>
            <a:ext cx="82105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4822025" y="3850150"/>
            <a:ext cx="1121400" cy="394125"/>
          </a:xfrm>
          <a:custGeom>
            <a:rect b="b" l="l" r="r" t="t"/>
            <a:pathLst>
              <a:path extrusionOk="0" h="15765" w="44856">
                <a:moveTo>
                  <a:pt x="0" y="10167"/>
                </a:moveTo>
                <a:cubicBezTo>
                  <a:pt x="7035" y="10167"/>
                  <a:pt x="14121" y="11101"/>
                  <a:pt x="20933" y="12859"/>
                </a:cubicBezTo>
                <a:cubicBezTo>
                  <a:pt x="24870" y="13875"/>
                  <a:pt x="29158" y="16853"/>
                  <a:pt x="32895" y="15251"/>
                </a:cubicBezTo>
                <a:cubicBezTo>
                  <a:pt x="38833" y="12706"/>
                  <a:pt x="40288" y="4568"/>
                  <a:pt x="4485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