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24d99bdd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24d99bdd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4d99bd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4d99bd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4d99bd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4d99bd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4d99bd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4d99bd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4d99bd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4d99bd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4d99bd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24d99bd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4d99b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24d99b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24d99bd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24d99bd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24d99bd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24d99bd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sheet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5" y="873713"/>
            <a:ext cx="82867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293350" y="3513725"/>
            <a:ext cx="1749400" cy="302875"/>
          </a:xfrm>
          <a:custGeom>
            <a:rect b="b" l="l" r="r" t="t"/>
            <a:pathLst>
              <a:path extrusionOk="0" h="12115" w="69976">
                <a:moveTo>
                  <a:pt x="0" y="0"/>
                </a:moveTo>
                <a:cubicBezTo>
                  <a:pt x="14539" y="1817"/>
                  <a:pt x="29391" y="1755"/>
                  <a:pt x="43660" y="5084"/>
                </a:cubicBezTo>
                <a:cubicBezTo>
                  <a:pt x="52466" y="7138"/>
                  <a:pt x="61204" y="13854"/>
                  <a:pt x="69976" y="1166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 title="questionario sheet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166675"/>
            <a:ext cx="82200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5121075" y="4351050"/>
            <a:ext cx="1809200" cy="239225"/>
          </a:xfrm>
          <a:custGeom>
            <a:rect b="b" l="l" r="r" t="t"/>
            <a:pathLst>
              <a:path extrusionOk="0" h="9569" w="72368">
                <a:moveTo>
                  <a:pt x="0" y="0"/>
                </a:moveTo>
                <a:cubicBezTo>
                  <a:pt x="19660" y="0"/>
                  <a:pt x="39050" y="4623"/>
                  <a:pt x="58612" y="6579"/>
                </a:cubicBezTo>
                <a:cubicBezTo>
                  <a:pt x="63281" y="7046"/>
                  <a:pt x="67676" y="9569"/>
                  <a:pt x="72368" y="956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questionario sheets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14350"/>
            <a:ext cx="82296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40050" y="3252075"/>
            <a:ext cx="994325" cy="134550"/>
          </a:xfrm>
          <a:custGeom>
            <a:rect b="b" l="l" r="r" t="t"/>
            <a:pathLst>
              <a:path extrusionOk="0" h="5382" w="39773">
                <a:moveTo>
                  <a:pt x="0" y="0"/>
                </a:moveTo>
                <a:cubicBezTo>
                  <a:pt x="13345" y="953"/>
                  <a:pt x="26395" y="5382"/>
                  <a:pt x="39773" y="53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questionario sheet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547688"/>
            <a:ext cx="82962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1375575" y="3311875"/>
            <a:ext cx="2227875" cy="448550"/>
          </a:xfrm>
          <a:custGeom>
            <a:rect b="b" l="l" r="r" t="t"/>
            <a:pathLst>
              <a:path extrusionOk="0" h="17942" w="89115">
                <a:moveTo>
                  <a:pt x="0" y="0"/>
                </a:moveTo>
                <a:cubicBezTo>
                  <a:pt x="19953" y="1050"/>
                  <a:pt x="39482" y="6408"/>
                  <a:pt x="58912" y="11065"/>
                </a:cubicBezTo>
                <a:cubicBezTo>
                  <a:pt x="68953" y="13471"/>
                  <a:pt x="78790" y="17942"/>
                  <a:pt x="89115" y="1794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questionario sheet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80988"/>
            <a:ext cx="82867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5173400" y="4181986"/>
            <a:ext cx="2272725" cy="124175"/>
          </a:xfrm>
          <a:custGeom>
            <a:rect b="b" l="l" r="r" t="t"/>
            <a:pathLst>
              <a:path extrusionOk="0" h="4967" w="90909">
                <a:moveTo>
                  <a:pt x="0" y="1081"/>
                </a:moveTo>
                <a:cubicBezTo>
                  <a:pt x="12631" y="-723"/>
                  <a:pt x="25518" y="782"/>
                  <a:pt x="38277" y="782"/>
                </a:cubicBezTo>
                <a:cubicBezTo>
                  <a:pt x="49043" y="782"/>
                  <a:pt x="59874" y="-706"/>
                  <a:pt x="70574" y="483"/>
                </a:cubicBezTo>
                <a:cubicBezTo>
                  <a:pt x="77473" y="1250"/>
                  <a:pt x="83968" y="4968"/>
                  <a:pt x="90909" y="496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questionario sheet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547688"/>
            <a:ext cx="82581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676425" y="3917425"/>
            <a:ext cx="1031675" cy="171950"/>
          </a:xfrm>
          <a:custGeom>
            <a:rect b="b" l="l" r="r" t="t"/>
            <a:pathLst>
              <a:path extrusionOk="0" h="6878" w="41267">
                <a:moveTo>
                  <a:pt x="0" y="0"/>
                </a:moveTo>
                <a:cubicBezTo>
                  <a:pt x="9035" y="1807"/>
                  <a:pt x="18422" y="1177"/>
                  <a:pt x="27511" y="2692"/>
                </a:cubicBezTo>
                <a:cubicBezTo>
                  <a:pt x="32239" y="3480"/>
                  <a:pt x="36474" y="6878"/>
                  <a:pt x="41267" y="6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questionario sheet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96" y="-441100"/>
            <a:ext cx="820510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5046300" y="3035275"/>
            <a:ext cx="1211125" cy="37375"/>
          </a:xfrm>
          <a:custGeom>
            <a:rect b="b" l="l" r="r" t="t"/>
            <a:pathLst>
              <a:path extrusionOk="0" h="1495" w="48445">
                <a:moveTo>
                  <a:pt x="0" y="0"/>
                </a:moveTo>
                <a:cubicBezTo>
                  <a:pt x="16156" y="0"/>
                  <a:pt x="32289" y="1495"/>
                  <a:pt x="48445" y="149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/>
          <p:nvPr/>
        </p:nvSpPr>
        <p:spPr>
          <a:xfrm>
            <a:off x="1203650" y="4253850"/>
            <a:ext cx="1285875" cy="10550"/>
          </a:xfrm>
          <a:custGeom>
            <a:rect b="b" l="l" r="r" t="t"/>
            <a:pathLst>
              <a:path extrusionOk="0" h="422" w="51435">
                <a:moveTo>
                  <a:pt x="0" y="0"/>
                </a:moveTo>
                <a:cubicBezTo>
                  <a:pt x="17121" y="901"/>
                  <a:pt x="34290" y="0"/>
                  <a:pt x="5143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Google Shape;99;p18"/>
          <p:cNvSpPr/>
          <p:nvPr/>
        </p:nvSpPr>
        <p:spPr>
          <a:xfrm>
            <a:off x="4500575" y="4194050"/>
            <a:ext cx="1263425" cy="269125"/>
          </a:xfrm>
          <a:custGeom>
            <a:rect b="b" l="l" r="r" t="t"/>
            <a:pathLst>
              <a:path extrusionOk="0" h="10765" w="50537">
                <a:moveTo>
                  <a:pt x="0" y="0"/>
                </a:moveTo>
                <a:cubicBezTo>
                  <a:pt x="17224" y="0"/>
                  <a:pt x="34197" y="5318"/>
                  <a:pt x="50537" y="1076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 title="questionario sheet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71" y="0"/>
            <a:ext cx="752345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926700" y="2506779"/>
            <a:ext cx="1741900" cy="93325"/>
          </a:xfrm>
          <a:custGeom>
            <a:rect b="b" l="l" r="r" t="t"/>
            <a:pathLst>
              <a:path extrusionOk="0" h="3733" w="69676">
                <a:moveTo>
                  <a:pt x="0" y="2898"/>
                </a:moveTo>
                <a:cubicBezTo>
                  <a:pt x="18173" y="4715"/>
                  <a:pt x="36709" y="3209"/>
                  <a:pt x="54724" y="207"/>
                </a:cubicBezTo>
                <a:cubicBezTo>
                  <a:pt x="59688" y="-620"/>
                  <a:pt x="64643" y="2300"/>
                  <a:pt x="69676" y="23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 title="questionario sheets 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13" y="547675"/>
            <a:ext cx="81629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1412975" y="3085994"/>
            <a:ext cx="1622300" cy="181025"/>
          </a:xfrm>
          <a:custGeom>
            <a:rect b="b" l="l" r="r" t="t"/>
            <a:pathLst>
              <a:path extrusionOk="0" h="7241" w="64892">
                <a:moveTo>
                  <a:pt x="0" y="4549"/>
                </a:moveTo>
                <a:cubicBezTo>
                  <a:pt x="13420" y="4549"/>
                  <a:pt x="26912" y="-1970"/>
                  <a:pt x="40071" y="662"/>
                </a:cubicBezTo>
                <a:cubicBezTo>
                  <a:pt x="48464" y="2341"/>
                  <a:pt x="56419" y="6031"/>
                  <a:pt x="64892" y="72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 title="questionario sheet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0" y="0"/>
            <a:ext cx="824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1525100" y="4306175"/>
            <a:ext cx="2108250" cy="29925"/>
          </a:xfrm>
          <a:custGeom>
            <a:rect b="b" l="l" r="r" t="t"/>
            <a:pathLst>
              <a:path extrusionOk="0" h="1197" w="84330">
                <a:moveTo>
                  <a:pt x="0" y="0"/>
                </a:moveTo>
                <a:cubicBezTo>
                  <a:pt x="28113" y="0"/>
                  <a:pt x="56217" y="1197"/>
                  <a:pt x="84330" y="11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