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69" r:id="rId9"/>
    <p:sldId id="264" r:id="rId10"/>
    <p:sldId id="266" r:id="rId11"/>
    <p:sldId id="267" r:id="rId12"/>
    <p:sldId id="268" r:id="rId13"/>
    <p:sldId id="27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F50E5-7140-478A-97CA-679A4E256FD0}" v="152" dt="2022-09-02T13:16:08.854"/>
    <p1510:client id="{39DF511E-8AA3-405E-B9DB-52D1F8062EB5}" v="19" dt="2022-09-03T18:08:03.939"/>
    <p1510:client id="{557D4D0A-E66B-4EFF-ADD4-2A1B052561D5}" v="10" dt="2022-09-05T19:21:15.430"/>
    <p1510:client id="{6111134A-1482-4430-89AA-8670159B4443}" v="86" dt="2022-09-08T20:29:07.126"/>
    <p1510:client id="{905783C3-368F-490D-8ED8-BA9D9F2516A6}" v="15" dt="2022-09-04T22:32:35.018"/>
    <p1510:client id="{94623FD8-2D9C-451B-9731-B727FCD5817A}" v="265" dt="2022-09-02T19:54:18.295"/>
    <p1510:client id="{DDA9FE23-4EC4-41AF-9118-108B1DA6C6CD}" v="174" dt="2022-09-02T20:40:17.543"/>
    <p1510:client id="{E01B947C-658A-485F-8F7D-23475EA532EA}" v="19" dt="2022-09-06T03:20:0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5783C3-368F-490D-8ED8-BA9D9F2516A6}"/>
    <pc:docChg chg="modSld">
      <pc:chgData name="" userId="" providerId="" clId="Web-{905783C3-368F-490D-8ED8-BA9D9F2516A6}" dt="2022-09-04T22:32:08.408" v="6" actId="20577"/>
      <pc:docMkLst>
        <pc:docMk/>
      </pc:docMkLst>
      <pc:sldChg chg="modSp">
        <pc:chgData name="" userId="" providerId="" clId="Web-{905783C3-368F-490D-8ED8-BA9D9F2516A6}" dt="2022-09-04T22:32:08.408" v="6" actId="20577"/>
        <pc:sldMkLst>
          <pc:docMk/>
          <pc:sldMk cId="2020136368" sldId="273"/>
        </pc:sldMkLst>
        <pc:spChg chg="mod">
          <ac:chgData name="" userId="" providerId="" clId="Web-{905783C3-368F-490D-8ED8-BA9D9F2516A6}" dt="2022-09-04T22:32:08.408" v="6" actId="20577"/>
          <ac:spMkLst>
            <pc:docMk/>
            <pc:sldMk cId="2020136368" sldId="273"/>
            <ac:spMk id="3" creationId="{5482866D-630E-2A46-728C-1A0EBB24B2A5}"/>
          </ac:spMkLst>
        </pc:spChg>
      </pc:sldChg>
    </pc:docChg>
  </pc:docChgLst>
  <pc:docChgLst>
    <pc:chgData name="Usuário Convidado" providerId="Windows Live" clId="Web-{DDA9FE23-4EC4-41AF-9118-108B1DA6C6CD}"/>
    <pc:docChg chg="modSld">
      <pc:chgData name="Usuário Convidado" userId="" providerId="Windows Live" clId="Web-{DDA9FE23-4EC4-41AF-9118-108B1DA6C6CD}" dt="2022-09-02T20:40:14.480" v="132" actId="20577"/>
      <pc:docMkLst>
        <pc:docMk/>
      </pc:docMkLst>
      <pc:sldChg chg="modSp">
        <pc:chgData name="Usuário Convidado" userId="" providerId="Windows Live" clId="Web-{DDA9FE23-4EC4-41AF-9118-108B1DA6C6CD}" dt="2022-09-02T20:08:43.942" v="36" actId="20577"/>
        <pc:sldMkLst>
          <pc:docMk/>
          <pc:sldMk cId="1256463131" sldId="258"/>
        </pc:sldMkLst>
        <pc:spChg chg="mod">
          <ac:chgData name="Usuário Convidado" userId="" providerId="Windows Live" clId="Web-{DDA9FE23-4EC4-41AF-9118-108B1DA6C6CD}" dt="2022-09-02T20:08:43.942" v="36" actId="20577"/>
          <ac:spMkLst>
            <pc:docMk/>
            <pc:sldMk cId="1256463131" sldId="258"/>
            <ac:spMk id="2" creationId="{00000000-0000-0000-0000-000000000000}"/>
          </ac:spMkLst>
        </pc:spChg>
      </pc:sldChg>
      <pc:sldChg chg="modSp">
        <pc:chgData name="Usuário Convidado" userId="" providerId="Windows Live" clId="Web-{DDA9FE23-4EC4-41AF-9118-108B1DA6C6CD}" dt="2022-09-02T20:13:13.043" v="46" actId="20577"/>
        <pc:sldMkLst>
          <pc:docMk/>
          <pc:sldMk cId="2136576550" sldId="259"/>
        </pc:sldMkLst>
        <pc:spChg chg="mod">
          <ac:chgData name="Usuário Convidado" userId="" providerId="Windows Live" clId="Web-{DDA9FE23-4EC4-41AF-9118-108B1DA6C6CD}" dt="2022-09-02T20:13:13.043" v="46" actId="20577"/>
          <ac:spMkLst>
            <pc:docMk/>
            <pc:sldMk cId="2136576550" sldId="259"/>
            <ac:spMk id="3" creationId="{DD9D8BAC-C5CA-7325-1F78-C7AE26706C6B}"/>
          </ac:spMkLst>
        </pc:spChg>
      </pc:sldChg>
      <pc:sldChg chg="modSp">
        <pc:chgData name="Usuário Convidado" userId="" providerId="Windows Live" clId="Web-{DDA9FE23-4EC4-41AF-9118-108B1DA6C6CD}" dt="2022-09-02T20:40:14.480" v="132" actId="20577"/>
        <pc:sldMkLst>
          <pc:docMk/>
          <pc:sldMk cId="298235982" sldId="261"/>
        </pc:sldMkLst>
        <pc:spChg chg="mod">
          <ac:chgData name="Usuário Convidado" userId="" providerId="Windows Live" clId="Web-{DDA9FE23-4EC4-41AF-9118-108B1DA6C6CD}" dt="2022-09-02T20:40:14.480" v="132" actId="20577"/>
          <ac:spMkLst>
            <pc:docMk/>
            <pc:sldMk cId="298235982" sldId="261"/>
            <ac:spMk id="2" creationId="{235407F9-9291-0273-7438-079921BE4156}"/>
          </ac:spMkLst>
        </pc:spChg>
        <pc:spChg chg="mod">
          <ac:chgData name="Usuário Convidado" userId="" providerId="Windows Live" clId="Web-{DDA9FE23-4EC4-41AF-9118-108B1DA6C6CD}" dt="2022-09-02T20:39:59.636" v="130" actId="1076"/>
          <ac:spMkLst>
            <pc:docMk/>
            <pc:sldMk cId="298235982" sldId="261"/>
            <ac:spMk id="3" creationId="{FADDB408-E138-1EC7-C2E0-A4397748269B}"/>
          </ac:spMkLst>
        </pc:spChg>
        <pc:cxnChg chg="mod">
          <ac:chgData name="Usuário Convidado" userId="" providerId="Windows Live" clId="Web-{DDA9FE23-4EC4-41AF-9118-108B1DA6C6CD}" dt="2022-09-02T20:40:02.402" v="131" actId="1076"/>
          <ac:cxnSpMkLst>
            <pc:docMk/>
            <pc:sldMk cId="298235982" sldId="261"/>
            <ac:cxnSpMk id="6" creationId="{00000000-0000-0000-0000-000000000000}"/>
          </ac:cxnSpMkLst>
        </pc:cxnChg>
      </pc:sldChg>
    </pc:docChg>
  </pc:docChgLst>
  <pc:docChgLst>
    <pc:chgData name="Usuário Convidado" providerId="Windows Live" clId="Web-{905783C3-368F-490D-8ED8-BA9D9F2516A6}"/>
    <pc:docChg chg="modSld">
      <pc:chgData name="Usuário Convidado" userId="" providerId="Windows Live" clId="Web-{905783C3-368F-490D-8ED8-BA9D9F2516A6}" dt="2022-09-04T22:32:30.799" v="6" actId="20577"/>
      <pc:docMkLst>
        <pc:docMk/>
      </pc:docMkLst>
      <pc:sldChg chg="modSp">
        <pc:chgData name="Usuário Convidado" userId="" providerId="Windows Live" clId="Web-{905783C3-368F-490D-8ED8-BA9D9F2516A6}" dt="2022-09-04T22:32:30.799" v="6" actId="20577"/>
        <pc:sldMkLst>
          <pc:docMk/>
          <pc:sldMk cId="2020136368" sldId="273"/>
        </pc:sldMkLst>
        <pc:spChg chg="mod">
          <ac:chgData name="Usuário Convidado" userId="" providerId="Windows Live" clId="Web-{905783C3-368F-490D-8ED8-BA9D9F2516A6}" dt="2022-09-04T22:32:30.799" v="6" actId="20577"/>
          <ac:spMkLst>
            <pc:docMk/>
            <pc:sldMk cId="2020136368" sldId="273"/>
            <ac:spMk id="3" creationId="{5482866D-630E-2A46-728C-1A0EBB24B2A5}"/>
          </ac:spMkLst>
        </pc:spChg>
      </pc:sldChg>
    </pc:docChg>
  </pc:docChgLst>
  <pc:docChgLst>
    <pc:chgData name="Usuário Convidado" providerId="Windows Live" clId="Web-{39DF511E-8AA3-405E-B9DB-52D1F8062EB5}"/>
    <pc:docChg chg="modSld addMainMaster delMainMaster modMainMaster">
      <pc:chgData name="Usuário Convidado" userId="" providerId="Windows Live" clId="Web-{39DF511E-8AA3-405E-B9DB-52D1F8062EB5}" dt="2022-09-03T18:08:03.236" v="9"/>
      <pc:docMkLst>
        <pc:docMk/>
      </pc:docMkLst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3549934835" sldId="257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1256463131" sldId="258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2136576550" sldId="259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2894700818" sldId="260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298235982" sldId="261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10519537" sldId="264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451824797" sldId="266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2897031426" sldId="267"/>
        </pc:sldMkLst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4176273665" sldId="268"/>
        </pc:sldMkLst>
      </pc:sldChg>
      <pc:sldChg chg="addSp delSp modSp mod modClrScheme delDesignElem chgLayout">
        <pc:chgData name="Usuário Convidado" userId="" providerId="Windows Live" clId="Web-{39DF511E-8AA3-405E-B9DB-52D1F8062EB5}" dt="2022-09-03T18:08:03.236" v="9"/>
        <pc:sldMkLst>
          <pc:docMk/>
          <pc:sldMk cId="2888784227" sldId="269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2888784227" sldId="269"/>
            <ac:spMk id="2" creationId="{F3D5A520-2F42-754E-76AE-802F4349F5C7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2888784227" sldId="269"/>
            <ac:spMk id="44" creationId="{6753252F-4873-4F63-801D-CC719279A7D5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2888784227" sldId="269"/>
            <ac:spMk id="46" creationId="{047C8CCB-F95D-4249-92DD-651249D3535A}"/>
          </ac:spMkLst>
        </pc:spChg>
        <pc:picChg chg="mod ord">
          <ac:chgData name="Usuário Convidado" userId="" providerId="Windows Live" clId="Web-{39DF511E-8AA3-405E-B9DB-52D1F8062EB5}" dt="2022-09-03T18:08:03.236" v="9"/>
          <ac:picMkLst>
            <pc:docMk/>
            <pc:sldMk cId="2888784227" sldId="269"/>
            <ac:picMk id="7" creationId="{0B499D63-B855-D104-938F-395017FBF1E9}"/>
          </ac:picMkLst>
        </pc:picChg>
      </pc:sldChg>
      <pc:sldChg chg="addSp delSp modSp mod setBg modClrScheme delDesignElem chgLayout">
        <pc:chgData name="Usuário Convidado" userId="" providerId="Windows Live" clId="Web-{39DF511E-8AA3-405E-B9DB-52D1F8062EB5}" dt="2022-09-03T18:08:03.236" v="9"/>
        <pc:sldMkLst>
          <pc:docMk/>
          <pc:sldMk cId="1063418168" sldId="271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1063418168" sldId="271"/>
            <ac:spMk id="2" creationId="{F3D5A520-2F42-754E-76AE-802F4349F5C7}"/>
          </ac:spMkLst>
        </pc:spChg>
        <pc:spChg chg="add del">
          <ac:chgData name="Usuário Convidado" userId="" providerId="Windows Live" clId="Web-{39DF511E-8AA3-405E-B9DB-52D1F8062EB5}" dt="2022-09-03T18:07:30.032" v="3"/>
          <ac:spMkLst>
            <pc:docMk/>
            <pc:sldMk cId="1063418168" sldId="271"/>
            <ac:spMk id="8" creationId="{D4771268-CB57-404A-9271-370EB28F6090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063418168" sldId="271"/>
            <ac:spMk id="44" creationId="{6753252F-4873-4F63-801D-CC719279A7D5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063418168" sldId="271"/>
            <ac:spMk id="46" creationId="{047C8CCB-F95D-4249-92DD-651249D3535A}"/>
          </ac:spMkLst>
        </pc:spChg>
        <pc:picChg chg="mod">
          <ac:chgData name="Usuário Convidado" userId="" providerId="Windows Live" clId="Web-{39DF511E-8AA3-405E-B9DB-52D1F8062EB5}" dt="2022-09-03T18:07:30.032" v="3"/>
          <ac:picMkLst>
            <pc:docMk/>
            <pc:sldMk cId="1063418168" sldId="271"/>
            <ac:picMk id="3" creationId="{248BF2B1-E222-20CA-9FD4-B5C56252D5C8}"/>
          </ac:picMkLst>
        </pc:picChg>
      </pc:sldChg>
      <pc:sldChg chg="mod modClrScheme chgLayout">
        <pc:chgData name="Usuário Convidado" userId="" providerId="Windows Live" clId="Web-{39DF511E-8AA3-405E-B9DB-52D1F8062EB5}" dt="2022-09-03T18:08:03.236" v="9"/>
        <pc:sldMkLst>
          <pc:docMk/>
          <pc:sldMk cId="463651704" sldId="272"/>
        </pc:sldMkLst>
      </pc:sldChg>
      <pc:sldChg chg="modSp mod modClrScheme chgLayout">
        <pc:chgData name="Usuário Convidado" userId="" providerId="Windows Live" clId="Web-{39DF511E-8AA3-405E-B9DB-52D1F8062EB5}" dt="2022-09-03T18:08:03.236" v="9"/>
        <pc:sldMkLst>
          <pc:docMk/>
          <pc:sldMk cId="2020136368" sldId="273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2020136368" sldId="273"/>
            <ac:spMk id="2" creationId="{7401B648-AE45-85CE-9203-54C70E4EEAD7}"/>
          </ac:spMkLst>
        </pc:spChg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2020136368" sldId="273"/>
            <ac:spMk id="3" creationId="{5482866D-630E-2A46-728C-1A0EBB24B2A5}"/>
          </ac:spMkLst>
        </pc:spChg>
      </pc:sldChg>
      <pc:sldChg chg="addSp delSp modSp mod modClrScheme delDesignElem chgLayout">
        <pc:chgData name="Usuário Convidado" userId="" providerId="Windows Live" clId="Web-{39DF511E-8AA3-405E-B9DB-52D1F8062EB5}" dt="2022-09-03T18:08:03.236" v="9"/>
        <pc:sldMkLst>
          <pc:docMk/>
          <pc:sldMk cId="1788573213" sldId="274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1788573213" sldId="274"/>
            <ac:spMk id="2" creationId="{F3D5A520-2F42-754E-76AE-802F4349F5C7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788573213" sldId="274"/>
            <ac:spMk id="44" creationId="{6753252F-4873-4F63-801D-CC719279A7D5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788573213" sldId="274"/>
            <ac:spMk id="46" creationId="{047C8CCB-F95D-4249-92DD-651249D3535A}"/>
          </ac:spMkLst>
        </pc:spChg>
      </pc:sldChg>
      <pc:sldChg chg="addSp delSp modSp mod modClrScheme delDesignElem chgLayout">
        <pc:chgData name="Usuário Convidado" userId="" providerId="Windows Live" clId="Web-{39DF511E-8AA3-405E-B9DB-52D1F8062EB5}" dt="2022-09-03T18:08:03.236" v="9"/>
        <pc:sldMkLst>
          <pc:docMk/>
          <pc:sldMk cId="1025294939" sldId="275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1025294939" sldId="275"/>
            <ac:spMk id="2" creationId="{F3D5A520-2F42-754E-76AE-802F4349F5C7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025294939" sldId="275"/>
            <ac:spMk id="44" creationId="{6753252F-4873-4F63-801D-CC719279A7D5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025294939" sldId="275"/>
            <ac:spMk id="46" creationId="{047C8CCB-F95D-4249-92DD-651249D3535A}"/>
          </ac:spMkLst>
        </pc:spChg>
      </pc:sldChg>
      <pc:sldChg chg="addSp delSp modSp mod modClrScheme delDesignElem chgLayout">
        <pc:chgData name="Usuário Convidado" userId="" providerId="Windows Live" clId="Web-{39DF511E-8AA3-405E-B9DB-52D1F8062EB5}" dt="2022-09-03T18:08:03.236" v="9"/>
        <pc:sldMkLst>
          <pc:docMk/>
          <pc:sldMk cId="1988671315" sldId="276"/>
        </pc:sldMkLst>
        <pc:spChg chg="mod ord">
          <ac:chgData name="Usuário Convidado" userId="" providerId="Windows Live" clId="Web-{39DF511E-8AA3-405E-B9DB-52D1F8062EB5}" dt="2022-09-03T18:08:03.236" v="9"/>
          <ac:spMkLst>
            <pc:docMk/>
            <pc:sldMk cId="1988671315" sldId="276"/>
            <ac:spMk id="2" creationId="{28B1B61B-0BE9-297A-8730-6FE56DBE119D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988671315" sldId="276"/>
            <ac:spMk id="15" creationId="{16F9E488-0718-4E1E-9D12-26779F606252}"/>
          </ac:spMkLst>
        </pc:spChg>
        <pc:spChg chg="add del">
          <ac:chgData name="Usuário Convidado" userId="" providerId="Windows Live" clId="Web-{39DF511E-8AA3-405E-B9DB-52D1F8062EB5}" dt="2022-09-03T18:08:03.236" v="9"/>
          <ac:spMkLst>
            <pc:docMk/>
            <pc:sldMk cId="1988671315" sldId="276"/>
            <ac:spMk id="17" creationId="{09BE6F6B-19BD-443C-8FB0-FA45F13F9535}"/>
          </ac:spMkLst>
        </pc:spChg>
        <pc:grpChg chg="add del">
          <ac:chgData name="Usuário Convidado" userId="" providerId="Windows Live" clId="Web-{39DF511E-8AA3-405E-B9DB-52D1F8062EB5}" dt="2022-09-03T18:08:03.236" v="9"/>
          <ac:grpSpMkLst>
            <pc:docMk/>
            <pc:sldMk cId="1988671315" sldId="276"/>
            <ac:grpSpMk id="19" creationId="{92AAE609-C327-4952-BB48-254E9015AD81}"/>
          </ac:grpSpMkLst>
        </pc:grpChg>
      </pc:sldChg>
      <pc:sldMasterChg chg="add del addSldLayout delSldLayout">
        <pc:chgData name="Usuário Convidado" userId="" providerId="Windows Live" clId="Web-{39DF511E-8AA3-405E-B9DB-52D1F8062EB5}" dt="2022-09-03T18:08:03.236" v="9"/>
        <pc:sldMasterMkLst>
          <pc:docMk/>
          <pc:sldMasterMk cId="2627417524" sldId="2147483648"/>
        </pc:sldMasterMkLst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719138360" sldId="2147483649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066462440" sldId="2147483650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345467026" sldId="2147483651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12774480" sldId="2147483652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945191159" sldId="2147483653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256865269" sldId="2147483654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1560580561" sldId="2147483655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2037646679" sldId="2147483656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1184714786" sldId="2147483657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1355386401" sldId="2147483658"/>
          </pc:sldLayoutMkLst>
        </pc:sldLayoutChg>
        <pc:sldLayoutChg chg="add del">
          <pc:chgData name="Usuário Convidado" userId="" providerId="Windows Live" clId="Web-{39DF511E-8AA3-405E-B9DB-52D1F8062EB5}" dt="2022-09-03T18:08:03.236" v="9"/>
          <pc:sldLayoutMkLst>
            <pc:docMk/>
            <pc:sldMasterMk cId="2627417524" sldId="2147483648"/>
            <pc:sldLayoutMk cId="3663144949" sldId="2147483659"/>
          </pc:sldLayoutMkLst>
        </pc:sldLayoutChg>
      </pc:sldMasterChg>
      <pc:sldMasterChg chg="add del modTransition addSldLayout delSldLayout modSldLayout">
        <pc:chgData name="Usuário Convidado" userId="" providerId="Windows Live" clId="Web-{39DF511E-8AA3-405E-B9DB-52D1F8062EB5}" dt="2022-09-03T18:08:03.236" v="9"/>
        <pc:sldMasterMkLst>
          <pc:docMk/>
          <pc:sldMasterMk cId="799524431" sldId="2147483660"/>
        </pc:sldMasterMkLst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1673158341" sldId="2147483661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2297971312" sldId="2147483662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2020993902" sldId="2147483663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192144197" sldId="2147483664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2507680256" sldId="2147483665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3679332190" sldId="2147483666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403947945" sldId="2147483667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609914182" sldId="2147483668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543472703" sldId="2147483669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1923321190" sldId="2147483670"/>
          </pc:sldLayoutMkLst>
        </pc:sldLayoutChg>
        <pc:sldLayoutChg chg="add del mod replId">
          <pc:chgData name="Usuário Convidado" userId="" providerId="Windows Live" clId="Web-{39DF511E-8AA3-405E-B9DB-52D1F8062EB5}" dt="2022-09-03T18:08:03.236" v="9"/>
          <pc:sldLayoutMkLst>
            <pc:docMk/>
            <pc:sldMasterMk cId="799524431" sldId="2147483660"/>
            <pc:sldLayoutMk cId="1942294658" sldId="2147483671"/>
          </pc:sldLayoutMkLst>
        </pc:sldLayoutChg>
      </pc:sldMasterChg>
      <pc:sldMasterChg chg="add del modTransition addSldLayout delSldLayout modSldLayout">
        <pc:chgData name="Usuário Convidado" userId="" providerId="Windows Live" clId="Web-{39DF511E-8AA3-405E-B9DB-52D1F8062EB5}" dt="2022-09-03T18:07:36.282" v="5"/>
        <pc:sldMasterMkLst>
          <pc:docMk/>
          <pc:sldMasterMk cId="1740475227" sldId="2147483660"/>
        </pc:sldMasterMkLst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2279931488" sldId="2147483661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1094863463" sldId="2147483662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2474625951" sldId="2147483663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110546398" sldId="2147483664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3669572289" sldId="2147483665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4166511539" sldId="2147483666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592470510" sldId="2147483667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935889756" sldId="2147483668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1650142245" sldId="2147483669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1184040862" sldId="2147483670"/>
          </pc:sldLayoutMkLst>
        </pc:sldLayoutChg>
        <pc:sldLayoutChg chg="add del mod replId">
          <pc:chgData name="Usuário Convidado" userId="" providerId="Windows Live" clId="Web-{39DF511E-8AA3-405E-B9DB-52D1F8062EB5}" dt="2022-09-03T18:07:36.282" v="5"/>
          <pc:sldLayoutMkLst>
            <pc:docMk/>
            <pc:sldMasterMk cId="1740475227" sldId="2147483660"/>
            <pc:sldLayoutMk cId="545838149" sldId="2147483671"/>
          </pc:sldLayoutMkLst>
        </pc:sldLayoutChg>
      </pc:sldMasterChg>
      <pc:sldMasterChg chg="add del modTransition addSldLayout delSldLayout modSldLayout">
        <pc:chgData name="Usuário Convidado" userId="" providerId="Windows Live" clId="Web-{39DF511E-8AA3-405E-B9DB-52D1F8062EB5}" dt="2022-09-03T18:07:33.485" v="4"/>
        <pc:sldMasterMkLst>
          <pc:docMk/>
          <pc:sldMasterMk cId="2919066994" sldId="2147483672"/>
        </pc:sldMasterMkLst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4003945341" sldId="2147483673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395201473" sldId="2147483674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3167310746" sldId="2147483675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2907439674" sldId="2147483676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1558387029" sldId="2147483677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975978097" sldId="2147483678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1904670850" sldId="2147483679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16000365" sldId="2147483680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331002035" sldId="2147483681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2612841409" sldId="2147483682"/>
          </pc:sldLayoutMkLst>
        </pc:sldLayoutChg>
        <pc:sldLayoutChg chg="add del mod replId">
          <pc:chgData name="Usuário Convidado" userId="" providerId="Windows Live" clId="Web-{39DF511E-8AA3-405E-B9DB-52D1F8062EB5}" dt="2022-09-03T18:07:33.485" v="4"/>
          <pc:sldLayoutMkLst>
            <pc:docMk/>
            <pc:sldMasterMk cId="2919066994" sldId="2147483672"/>
            <pc:sldLayoutMk cId="339264139" sldId="2147483683"/>
          </pc:sldLayoutMkLst>
        </pc:sldLayoutChg>
      </pc:sldMasterChg>
      <pc:sldMasterChg chg="add del modTransition addSldLayout delSldLayout modSldLayout">
        <pc:chgData name="Usuário Convidado" userId="" providerId="Windows Live" clId="Web-{39DF511E-8AA3-405E-B9DB-52D1F8062EB5}" dt="2022-09-03T18:08:01.408" v="8"/>
        <pc:sldMasterMkLst>
          <pc:docMk/>
          <pc:sldMasterMk cId="3319760860" sldId="2147483672"/>
        </pc:sldMasterMkLst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3941858753" sldId="2147483673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3470298865" sldId="2147483674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1328423570" sldId="2147483675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3332193999" sldId="2147483676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1252897247" sldId="2147483677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112176323" sldId="2147483678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3459538774" sldId="2147483679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3184261669" sldId="2147483680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1704301804" sldId="2147483681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2338557000" sldId="2147483682"/>
          </pc:sldLayoutMkLst>
        </pc:sldLayoutChg>
        <pc:sldLayoutChg chg="add del mod replId">
          <pc:chgData name="Usuário Convidado" userId="" providerId="Windows Live" clId="Web-{39DF511E-8AA3-405E-B9DB-52D1F8062EB5}" dt="2022-09-03T18:08:01.408" v="8"/>
          <pc:sldLayoutMkLst>
            <pc:docMk/>
            <pc:sldMasterMk cId="3319760860" sldId="2147483672"/>
            <pc:sldLayoutMk cId="505732900" sldId="2147483683"/>
          </pc:sldLayoutMkLst>
        </pc:sldLayoutChg>
      </pc:sldMasterChg>
    </pc:docChg>
  </pc:docChgLst>
  <pc:docChgLst>
    <pc:chgData name="Utilizador Convidado" providerId="Windows Live" clId="Web-{E01B947C-658A-485F-8F7D-23475EA532EA}"/>
    <pc:docChg chg="modSld">
      <pc:chgData name="Utilizador Convidado" userId="" providerId="Windows Live" clId="Web-{E01B947C-658A-485F-8F7D-23475EA532EA}" dt="2022-09-06T03:20:03.538" v="18" actId="20577"/>
      <pc:docMkLst>
        <pc:docMk/>
      </pc:docMkLst>
      <pc:sldChg chg="modSp">
        <pc:chgData name="Utilizador Convidado" userId="" providerId="Windows Live" clId="Web-{E01B947C-658A-485F-8F7D-23475EA532EA}" dt="2022-09-06T03:20:03.538" v="18" actId="20577"/>
        <pc:sldMkLst>
          <pc:docMk/>
          <pc:sldMk cId="10519537" sldId="264"/>
        </pc:sldMkLst>
        <pc:spChg chg="mod">
          <ac:chgData name="Utilizador Convidado" userId="" providerId="Windows Live" clId="Web-{E01B947C-658A-485F-8F7D-23475EA532EA}" dt="2022-09-06T03:20:03.538" v="18" actId="20577"/>
          <ac:spMkLst>
            <pc:docMk/>
            <pc:sldMk cId="10519537" sldId="264"/>
            <ac:spMk id="4" creationId="{9CBF8160-789F-F3BD-4CC9-198AAEBE2266}"/>
          </ac:spMkLst>
        </pc:spChg>
      </pc:sldChg>
    </pc:docChg>
  </pc:docChgLst>
  <pc:docChgLst>
    <pc:chgData name="Utilizador Convidado" providerId="Windows Live" clId="Web-{557D4D0A-E66B-4EFF-ADD4-2A1B052561D5}"/>
    <pc:docChg chg="modSld">
      <pc:chgData name="Utilizador Convidado" userId="" providerId="Windows Live" clId="Web-{557D4D0A-E66B-4EFF-ADD4-2A1B052561D5}" dt="2022-09-05T19:21:15.430" v="8" actId="20577"/>
      <pc:docMkLst>
        <pc:docMk/>
      </pc:docMkLst>
      <pc:sldChg chg="modSp">
        <pc:chgData name="Utilizador Convidado" userId="" providerId="Windows Live" clId="Web-{557D4D0A-E66B-4EFF-ADD4-2A1B052561D5}" dt="2022-09-05T19:21:15.430" v="8" actId="20577"/>
        <pc:sldMkLst>
          <pc:docMk/>
          <pc:sldMk cId="298235982" sldId="261"/>
        </pc:sldMkLst>
        <pc:spChg chg="mod">
          <ac:chgData name="Utilizador Convidado" userId="" providerId="Windows Live" clId="Web-{557D4D0A-E66B-4EFF-ADD4-2A1B052561D5}" dt="2022-09-05T19:21:15.430" v="8" actId="20577"/>
          <ac:spMkLst>
            <pc:docMk/>
            <pc:sldMk cId="298235982" sldId="261"/>
            <ac:spMk id="3" creationId="{FADDB408-E138-1EC7-C2E0-A4397748269B}"/>
          </ac:spMkLst>
        </pc:spChg>
      </pc:sldChg>
      <pc:sldChg chg="modSp">
        <pc:chgData name="Utilizador Convidado" userId="" providerId="Windows Live" clId="Web-{557D4D0A-E66B-4EFF-ADD4-2A1B052561D5}" dt="2022-09-05T18:41:32.797" v="2" actId="1076"/>
        <pc:sldMkLst>
          <pc:docMk/>
          <pc:sldMk cId="463651704" sldId="272"/>
        </pc:sldMkLst>
        <pc:picChg chg="mod">
          <ac:chgData name="Utilizador Convidado" userId="" providerId="Windows Live" clId="Web-{557D4D0A-E66B-4EFF-ADD4-2A1B052561D5}" dt="2022-09-05T18:41:32.797" v="2" actId="1076"/>
          <ac:picMkLst>
            <pc:docMk/>
            <pc:sldMk cId="463651704" sldId="272"/>
            <ac:picMk id="5" creationId="{00000000-0000-0000-0000-000000000000}"/>
          </ac:picMkLst>
        </pc:picChg>
      </pc:sldChg>
    </pc:docChg>
  </pc:docChgLst>
  <pc:docChgLst>
    <pc:chgData name="Usuário Convidado" providerId="Windows Live" clId="Web-{94623FD8-2D9C-451B-9731-B727FCD5817A}"/>
    <pc:docChg chg="addSld delSld modSld sldOrd">
      <pc:chgData name="Usuário Convidado" userId="" providerId="Windows Live" clId="Web-{94623FD8-2D9C-451B-9731-B727FCD5817A}" dt="2022-09-02T19:54:18.295" v="253" actId="1076"/>
      <pc:docMkLst>
        <pc:docMk/>
      </pc:docMkLst>
      <pc:sldChg chg="modSp">
        <pc:chgData name="Usuário Convidado" userId="" providerId="Windows Live" clId="Web-{94623FD8-2D9C-451B-9731-B727FCD5817A}" dt="2022-09-02T19:52:21.761" v="247" actId="20577"/>
        <pc:sldMkLst>
          <pc:docMk/>
          <pc:sldMk cId="1256463131" sldId="258"/>
        </pc:sldMkLst>
        <pc:spChg chg="mod">
          <ac:chgData name="Usuário Convidado" userId="" providerId="Windows Live" clId="Web-{94623FD8-2D9C-451B-9731-B727FCD5817A}" dt="2022-09-02T19:52:21.761" v="247" actId="20577"/>
          <ac:spMkLst>
            <pc:docMk/>
            <pc:sldMk cId="1256463131" sldId="258"/>
            <ac:spMk id="2" creationId="{00000000-0000-0000-0000-000000000000}"/>
          </ac:spMkLst>
        </pc:spChg>
      </pc:sldChg>
      <pc:sldChg chg="modSp ord">
        <pc:chgData name="Usuário Convidado" userId="" providerId="Windows Live" clId="Web-{94623FD8-2D9C-451B-9731-B727FCD5817A}" dt="2022-09-02T19:10:58.297" v="73" actId="20577"/>
        <pc:sldMkLst>
          <pc:docMk/>
          <pc:sldMk cId="2888784227" sldId="269"/>
        </pc:sldMkLst>
        <pc:spChg chg="mod">
          <ac:chgData name="Usuário Convidado" userId="" providerId="Windows Live" clId="Web-{94623FD8-2D9C-451B-9731-B727FCD5817A}" dt="2022-09-02T19:10:58.297" v="73" actId="20577"/>
          <ac:spMkLst>
            <pc:docMk/>
            <pc:sldMk cId="2888784227" sldId="269"/>
            <ac:spMk id="2" creationId="{F3D5A520-2F42-754E-76AE-802F4349F5C7}"/>
          </ac:spMkLst>
        </pc:spChg>
      </pc:sldChg>
      <pc:sldChg chg="addSp delSp modSp">
        <pc:chgData name="Usuário Convidado" userId="" providerId="Windows Live" clId="Web-{94623FD8-2D9C-451B-9731-B727FCD5817A}" dt="2022-09-02T19:38:56.977" v="182" actId="14100"/>
        <pc:sldMkLst>
          <pc:docMk/>
          <pc:sldMk cId="1063418168" sldId="271"/>
        </pc:sldMkLst>
        <pc:spChg chg="mod">
          <ac:chgData name="Usuário Convidado" userId="" providerId="Windows Live" clId="Web-{94623FD8-2D9C-451B-9731-B727FCD5817A}" dt="2022-09-02T19:19:13.777" v="95" actId="20577"/>
          <ac:spMkLst>
            <pc:docMk/>
            <pc:sldMk cId="1063418168" sldId="271"/>
            <ac:spMk id="2" creationId="{F3D5A520-2F42-754E-76AE-802F4349F5C7}"/>
          </ac:spMkLst>
        </pc:spChg>
        <pc:picChg chg="add del mod">
          <ac:chgData name="Usuário Convidado" userId="" providerId="Windows Live" clId="Web-{94623FD8-2D9C-451B-9731-B727FCD5817A}" dt="2022-09-02T19:38:56.977" v="182" actId="14100"/>
          <ac:picMkLst>
            <pc:docMk/>
            <pc:sldMk cId="1063418168" sldId="271"/>
            <ac:picMk id="3" creationId="{248BF2B1-E222-20CA-9FD4-B5C56252D5C8}"/>
          </ac:picMkLst>
        </pc:picChg>
      </pc:sldChg>
      <pc:sldChg chg="addSp delSp modSp add replId">
        <pc:chgData name="Usuário Convidado" userId="" providerId="Windows Live" clId="Web-{94623FD8-2D9C-451B-9731-B727FCD5817A}" dt="2022-09-02T19:38:01.366" v="177" actId="14100"/>
        <pc:sldMkLst>
          <pc:docMk/>
          <pc:sldMk cId="1788573213" sldId="274"/>
        </pc:sldMkLst>
        <pc:spChg chg="mod">
          <ac:chgData name="Usuário Convidado" userId="" providerId="Windows Live" clId="Web-{94623FD8-2D9C-451B-9731-B727FCD5817A}" dt="2022-09-02T19:22:19.110" v="169" actId="20577"/>
          <ac:spMkLst>
            <pc:docMk/>
            <pc:sldMk cId="1788573213" sldId="274"/>
            <ac:spMk id="2" creationId="{F3D5A520-2F42-754E-76AE-802F4349F5C7}"/>
          </ac:spMkLst>
        </pc:spChg>
        <pc:picChg chg="del">
          <ac:chgData name="Usuário Convidado" userId="" providerId="Windows Live" clId="Web-{94623FD8-2D9C-451B-9731-B727FCD5817A}" dt="2022-09-02T19:21:51.421" v="115"/>
          <ac:picMkLst>
            <pc:docMk/>
            <pc:sldMk cId="1788573213" sldId="274"/>
            <ac:picMk id="3" creationId="{248BF2B1-E222-20CA-9FD4-B5C56252D5C8}"/>
          </ac:picMkLst>
        </pc:picChg>
        <pc:picChg chg="add mod">
          <ac:chgData name="Usuário Convidado" userId="" providerId="Windows Live" clId="Web-{94623FD8-2D9C-451B-9731-B727FCD5817A}" dt="2022-09-02T19:38:01.366" v="177" actId="14100"/>
          <ac:picMkLst>
            <pc:docMk/>
            <pc:sldMk cId="1788573213" sldId="274"/>
            <ac:picMk id="4" creationId="{9502E608-A91D-EE25-ABD2-D25EAE3735FA}"/>
          </ac:picMkLst>
        </pc:picChg>
      </pc:sldChg>
      <pc:sldChg chg="new del">
        <pc:chgData name="Usuário Convidado" userId="" providerId="Windows Live" clId="Web-{94623FD8-2D9C-451B-9731-B727FCD5817A}" dt="2022-09-02T19:21:34.921" v="113"/>
        <pc:sldMkLst>
          <pc:docMk/>
          <pc:sldMk cId="2150589891" sldId="274"/>
        </pc:sldMkLst>
      </pc:sldChg>
      <pc:sldChg chg="addSp delSp modSp add replId">
        <pc:chgData name="Usuário Convidado" userId="" providerId="Windows Live" clId="Web-{94623FD8-2D9C-451B-9731-B727FCD5817A}" dt="2022-09-02T19:49:31.694" v="229" actId="1076"/>
        <pc:sldMkLst>
          <pc:docMk/>
          <pc:sldMk cId="1025294939" sldId="275"/>
        </pc:sldMkLst>
        <pc:spChg chg="mod">
          <ac:chgData name="Usuário Convidado" userId="" providerId="Windows Live" clId="Web-{94623FD8-2D9C-451B-9731-B727FCD5817A}" dt="2022-09-02T19:48:53.428" v="221" actId="20577"/>
          <ac:spMkLst>
            <pc:docMk/>
            <pc:sldMk cId="1025294939" sldId="275"/>
            <ac:spMk id="2" creationId="{F3D5A520-2F42-754E-76AE-802F4349F5C7}"/>
          </ac:spMkLst>
        </pc:spChg>
        <pc:picChg chg="add mod">
          <ac:chgData name="Usuário Convidado" userId="" providerId="Windows Live" clId="Web-{94623FD8-2D9C-451B-9731-B727FCD5817A}" dt="2022-09-02T19:49:31.694" v="229" actId="1076"/>
          <ac:picMkLst>
            <pc:docMk/>
            <pc:sldMk cId="1025294939" sldId="275"/>
            <ac:picMk id="3" creationId="{D5080CF7-322B-69F6-5AB8-6EB3E97732A4}"/>
          </ac:picMkLst>
        </pc:picChg>
        <pc:picChg chg="del">
          <ac:chgData name="Usuário Convidado" userId="" providerId="Windows Live" clId="Web-{94623FD8-2D9C-451B-9731-B727FCD5817A}" dt="2022-09-02T19:42:21.497" v="184"/>
          <ac:picMkLst>
            <pc:docMk/>
            <pc:sldMk cId="1025294939" sldId="275"/>
            <ac:picMk id="4" creationId="{9502E608-A91D-EE25-ABD2-D25EAE3735FA}"/>
          </ac:picMkLst>
        </pc:picChg>
      </pc:sldChg>
      <pc:sldChg chg="addSp delSp modSp new mod ord setBg addAnim setClrOvrMap">
        <pc:chgData name="Usuário Convidado" userId="" providerId="Windows Live" clId="Web-{94623FD8-2D9C-451B-9731-B727FCD5817A}" dt="2022-09-02T19:54:18.295" v="253" actId="1076"/>
        <pc:sldMkLst>
          <pc:docMk/>
          <pc:sldMk cId="1988671315" sldId="276"/>
        </pc:sldMkLst>
        <pc:spChg chg="mod">
          <ac:chgData name="Usuário Convidado" userId="" providerId="Windows Live" clId="Web-{94623FD8-2D9C-451B-9731-B727FCD5817A}" dt="2022-09-02T19:54:18.295" v="253" actId="1076"/>
          <ac:spMkLst>
            <pc:docMk/>
            <pc:sldMk cId="1988671315" sldId="276"/>
            <ac:spMk id="2" creationId="{28B1B61B-0BE9-297A-8730-6FE56DBE119D}"/>
          </ac:spMkLst>
        </pc:spChg>
        <pc:spChg chg="del">
          <ac:chgData name="Usuário Convidado" userId="" providerId="Windows Live" clId="Web-{94623FD8-2D9C-451B-9731-B727FCD5817A}" dt="2022-09-02T19:50:51.540" v="231"/>
          <ac:spMkLst>
            <pc:docMk/>
            <pc:sldMk cId="1988671315" sldId="276"/>
            <ac:spMk id="3" creationId="{E224B61C-1AF5-C2B8-3E9D-1704C6C735A2}"/>
          </ac:spMkLst>
        </pc:spChg>
        <pc:spChg chg="add del">
          <ac:chgData name="Usuário Convidado" userId="" providerId="Windows Live" clId="Web-{94623FD8-2D9C-451B-9731-B727FCD5817A}" dt="2022-09-02T19:53:33.669" v="248"/>
          <ac:spMkLst>
            <pc:docMk/>
            <pc:sldMk cId="1988671315" sldId="276"/>
            <ac:spMk id="8" creationId="{66B332A4-D438-4773-A77F-5ED49A448D9D}"/>
          </ac:spMkLst>
        </pc:spChg>
        <pc:spChg chg="add del">
          <ac:chgData name="Usuário Convidado" userId="" providerId="Windows Live" clId="Web-{94623FD8-2D9C-451B-9731-B727FCD5817A}" dt="2022-09-02T19:53:33.669" v="248"/>
          <ac:spMkLst>
            <pc:docMk/>
            <pc:sldMk cId="1988671315" sldId="276"/>
            <ac:spMk id="10" creationId="{DF9AD32D-FF05-44F4-BD4D-9CEE89B71EB9}"/>
          </ac:spMkLst>
        </pc:spChg>
        <pc:spChg chg="add">
          <ac:chgData name="Usuário Convidado" userId="" providerId="Windows Live" clId="Web-{94623FD8-2D9C-451B-9731-B727FCD5817A}" dt="2022-09-02T19:53:33.669" v="248"/>
          <ac:spMkLst>
            <pc:docMk/>
            <pc:sldMk cId="1988671315" sldId="276"/>
            <ac:spMk id="15" creationId="{16F9E488-0718-4E1E-9D12-26779F606252}"/>
          </ac:spMkLst>
        </pc:spChg>
        <pc:spChg chg="add">
          <ac:chgData name="Usuário Convidado" userId="" providerId="Windows Live" clId="Web-{94623FD8-2D9C-451B-9731-B727FCD5817A}" dt="2022-09-02T19:53:33.669" v="248"/>
          <ac:spMkLst>
            <pc:docMk/>
            <pc:sldMk cId="1988671315" sldId="276"/>
            <ac:spMk id="17" creationId="{09BE6F6B-19BD-443C-8FB0-FA45F13F9535}"/>
          </ac:spMkLst>
        </pc:spChg>
        <pc:grpChg chg="add">
          <ac:chgData name="Usuário Convidado" userId="" providerId="Windows Live" clId="Web-{94623FD8-2D9C-451B-9731-B727FCD5817A}" dt="2022-09-02T19:53:33.669" v="248"/>
          <ac:grpSpMkLst>
            <pc:docMk/>
            <pc:sldMk cId="1988671315" sldId="276"/>
            <ac:grpSpMk id="19" creationId="{92AAE609-C327-4952-BB48-254E9015AD81}"/>
          </ac:grpSpMkLst>
        </pc:grpChg>
      </pc:sldChg>
    </pc:docChg>
  </pc:docChgLst>
  <pc:docChgLst>
    <pc:chgData name="Utilizador Convidado" providerId="Windows Live" clId="Web-{047F50E5-7140-478A-97CA-679A4E256FD0}"/>
    <pc:docChg chg="addSld delSld modSld sldOrd">
      <pc:chgData name="Utilizador Convidado" userId="" providerId="Windows Live" clId="Web-{047F50E5-7140-478A-97CA-679A4E256FD0}" dt="2022-09-02T13:16:08.854" v="156" actId="14100"/>
      <pc:docMkLst>
        <pc:docMk/>
      </pc:docMkLst>
      <pc:sldChg chg="modSp">
        <pc:chgData name="Utilizador Convidado" userId="" providerId="Windows Live" clId="Web-{047F50E5-7140-478A-97CA-679A4E256FD0}" dt="2022-09-02T13:15:04.414" v="144" actId="20577"/>
        <pc:sldMkLst>
          <pc:docMk/>
          <pc:sldMk cId="3549934835" sldId="257"/>
        </pc:sldMkLst>
        <pc:spChg chg="mod">
          <ac:chgData name="Utilizador Convidado" userId="" providerId="Windows Live" clId="Web-{047F50E5-7140-478A-97CA-679A4E256FD0}" dt="2022-09-02T13:15:04.414" v="144" actId="20577"/>
          <ac:spMkLst>
            <pc:docMk/>
            <pc:sldMk cId="3549934835" sldId="257"/>
            <ac:spMk id="3" creationId="{DFC8D105-124A-A066-2C03-A8587A7508FB}"/>
          </ac:spMkLst>
        </pc:spChg>
        <pc:spChg chg="mod">
          <ac:chgData name="Utilizador Convidado" userId="" providerId="Windows Live" clId="Web-{047F50E5-7140-478A-97CA-679A4E256FD0}" dt="2022-09-02T13:14:25.007" v="139" actId="20577"/>
          <ac:spMkLst>
            <pc:docMk/>
            <pc:sldMk cId="3549934835" sldId="257"/>
            <ac:spMk id="4" creationId="{61F9F94F-69E5-DCF8-BDFF-9B777E2BAB6D}"/>
          </ac:spMkLst>
        </pc:spChg>
        <pc:spChg chg="mod">
          <ac:chgData name="Utilizador Convidado" userId="" providerId="Windows Live" clId="Web-{047F50E5-7140-478A-97CA-679A4E256FD0}" dt="2022-09-02T13:14:29.694" v="141" actId="1076"/>
          <ac:spMkLst>
            <pc:docMk/>
            <pc:sldMk cId="3549934835" sldId="257"/>
            <ac:spMk id="6" creationId="{2D77F631-7032-6BDB-765C-F84E7D7FEF48}"/>
          </ac:spMkLst>
        </pc:spChg>
      </pc:sldChg>
      <pc:sldChg chg="modSp">
        <pc:chgData name="Utilizador Convidado" userId="" providerId="Windows Live" clId="Web-{047F50E5-7140-478A-97CA-679A4E256FD0}" dt="2022-09-02T13:16:08.854" v="156" actId="14100"/>
        <pc:sldMkLst>
          <pc:docMk/>
          <pc:sldMk cId="2136576550" sldId="259"/>
        </pc:sldMkLst>
        <pc:spChg chg="mod">
          <ac:chgData name="Utilizador Convidado" userId="" providerId="Windows Live" clId="Web-{047F50E5-7140-478A-97CA-679A4E256FD0}" dt="2022-09-02T13:09:55.169" v="117" actId="20577"/>
          <ac:spMkLst>
            <pc:docMk/>
            <pc:sldMk cId="2136576550" sldId="259"/>
            <ac:spMk id="2" creationId="{08D094EC-086E-AD5B-D3B1-AA3EC5386234}"/>
          </ac:spMkLst>
        </pc:spChg>
        <pc:spChg chg="mod">
          <ac:chgData name="Utilizador Convidado" userId="" providerId="Windows Live" clId="Web-{047F50E5-7140-478A-97CA-679A4E256FD0}" dt="2022-09-02T13:16:08.854" v="156" actId="14100"/>
          <ac:spMkLst>
            <pc:docMk/>
            <pc:sldMk cId="2136576550" sldId="259"/>
            <ac:spMk id="3" creationId="{DD9D8BAC-C5CA-7325-1F78-C7AE26706C6B}"/>
          </ac:spMkLst>
        </pc:spChg>
      </pc:sldChg>
      <pc:sldChg chg="modSp">
        <pc:chgData name="Utilizador Convidado" userId="" providerId="Windows Live" clId="Web-{047F50E5-7140-478A-97CA-679A4E256FD0}" dt="2022-09-02T13:13:15.707" v="137" actId="1076"/>
        <pc:sldMkLst>
          <pc:docMk/>
          <pc:sldMk cId="2894700818" sldId="260"/>
        </pc:sldMkLst>
        <pc:spChg chg="mod">
          <ac:chgData name="Utilizador Convidado" userId="" providerId="Windows Live" clId="Web-{047F50E5-7140-478A-97CA-679A4E256FD0}" dt="2022-09-02T13:13:11.410" v="136" actId="20577"/>
          <ac:spMkLst>
            <pc:docMk/>
            <pc:sldMk cId="2894700818" sldId="260"/>
            <ac:spMk id="3" creationId="{068C2CC7-1257-D1F4-F6B3-01D3B99CA8D6}"/>
          </ac:spMkLst>
        </pc:spChg>
        <pc:cxnChg chg="mod">
          <ac:chgData name="Utilizador Convidado" userId="" providerId="Windows Live" clId="Web-{047F50E5-7140-478A-97CA-679A4E256FD0}" dt="2022-09-02T13:13:15.707" v="137" actId="1076"/>
          <ac:cxnSpMkLst>
            <pc:docMk/>
            <pc:sldMk cId="2894700818" sldId="260"/>
            <ac:cxnSpMk id="6" creationId="{00000000-0000-0000-0000-000000000000}"/>
          </ac:cxnSpMkLst>
        </pc:cxnChg>
      </pc:sldChg>
      <pc:sldChg chg="modSp">
        <pc:chgData name="Utilizador Convidado" userId="" providerId="Windows Live" clId="Web-{047F50E5-7140-478A-97CA-679A4E256FD0}" dt="2022-09-02T13:10:37.686" v="121" actId="20577"/>
        <pc:sldMkLst>
          <pc:docMk/>
          <pc:sldMk cId="298235982" sldId="261"/>
        </pc:sldMkLst>
        <pc:spChg chg="mod">
          <ac:chgData name="Utilizador Convidado" userId="" providerId="Windows Live" clId="Web-{047F50E5-7140-478A-97CA-679A4E256FD0}" dt="2022-09-02T12:40:49.045" v="2" actId="20577"/>
          <ac:spMkLst>
            <pc:docMk/>
            <pc:sldMk cId="298235982" sldId="261"/>
            <ac:spMk id="2" creationId="{235407F9-9291-0273-7438-079921BE4156}"/>
          </ac:spMkLst>
        </pc:spChg>
        <pc:spChg chg="mod">
          <ac:chgData name="Utilizador Convidado" userId="" providerId="Windows Live" clId="Web-{047F50E5-7140-478A-97CA-679A4E256FD0}" dt="2022-09-02T13:10:37.686" v="121" actId="20577"/>
          <ac:spMkLst>
            <pc:docMk/>
            <pc:sldMk cId="298235982" sldId="261"/>
            <ac:spMk id="3" creationId="{FADDB408-E138-1EC7-C2E0-A4397748269B}"/>
          </ac:spMkLst>
        </pc:spChg>
      </pc:sldChg>
      <pc:sldChg chg="del">
        <pc:chgData name="Utilizador Convidado" userId="" providerId="Windows Live" clId="Web-{047F50E5-7140-478A-97CA-679A4E256FD0}" dt="2022-09-02T12:40:00.622" v="0"/>
        <pc:sldMkLst>
          <pc:docMk/>
          <pc:sldMk cId="3926956024" sldId="263"/>
        </pc:sldMkLst>
      </pc:sldChg>
      <pc:sldChg chg="modSp">
        <pc:chgData name="Utilizador Convidado" userId="" providerId="Windows Live" clId="Web-{047F50E5-7140-478A-97CA-679A4E256FD0}" dt="2022-09-02T13:11:52.689" v="131" actId="1076"/>
        <pc:sldMkLst>
          <pc:docMk/>
          <pc:sldMk cId="463651704" sldId="272"/>
        </pc:sldMkLst>
        <pc:picChg chg="mod">
          <ac:chgData name="Utilizador Convidado" userId="" providerId="Windows Live" clId="Web-{047F50E5-7140-478A-97CA-679A4E256FD0}" dt="2022-09-02T13:11:52.689" v="131" actId="1076"/>
          <ac:picMkLst>
            <pc:docMk/>
            <pc:sldMk cId="463651704" sldId="272"/>
            <ac:picMk id="5" creationId="{00000000-0000-0000-0000-000000000000}"/>
          </ac:picMkLst>
        </pc:picChg>
      </pc:sldChg>
      <pc:sldChg chg="new del">
        <pc:chgData name="Utilizador Convidado" userId="" providerId="Windows Live" clId="Web-{047F50E5-7140-478A-97CA-679A4E256FD0}" dt="2022-09-02T12:41:31.390" v="4"/>
        <pc:sldMkLst>
          <pc:docMk/>
          <pc:sldMk cId="1096830352" sldId="273"/>
        </pc:sldMkLst>
      </pc:sldChg>
      <pc:sldChg chg="addSp modSp new ord">
        <pc:chgData name="Utilizador Convidado" userId="" providerId="Windows Live" clId="Web-{047F50E5-7140-478A-97CA-679A4E256FD0}" dt="2022-09-02T13:12:17.486" v="135" actId="20577"/>
        <pc:sldMkLst>
          <pc:docMk/>
          <pc:sldMk cId="2020136368" sldId="273"/>
        </pc:sldMkLst>
        <pc:spChg chg="mod">
          <ac:chgData name="Utilizador Convidado" userId="" providerId="Windows Live" clId="Web-{047F50E5-7140-478A-97CA-679A4E256FD0}" dt="2022-09-02T13:12:09.549" v="133" actId="20577"/>
          <ac:spMkLst>
            <pc:docMk/>
            <pc:sldMk cId="2020136368" sldId="273"/>
            <ac:spMk id="2" creationId="{7401B648-AE45-85CE-9203-54C70E4EEAD7}"/>
          </ac:spMkLst>
        </pc:spChg>
        <pc:spChg chg="mod">
          <ac:chgData name="Utilizador Convidado" userId="" providerId="Windows Live" clId="Web-{047F50E5-7140-478A-97CA-679A4E256FD0}" dt="2022-09-02T13:12:17.486" v="135" actId="20577"/>
          <ac:spMkLst>
            <pc:docMk/>
            <pc:sldMk cId="2020136368" sldId="273"/>
            <ac:spMk id="3" creationId="{5482866D-630E-2A46-728C-1A0EBB24B2A5}"/>
          </ac:spMkLst>
        </pc:spChg>
        <pc:picChg chg="add mod">
          <ac:chgData name="Utilizador Convidado" userId="" providerId="Windows Live" clId="Web-{047F50E5-7140-478A-97CA-679A4E256FD0}" dt="2022-09-02T12:45:24.492" v="37" actId="1076"/>
          <ac:picMkLst>
            <pc:docMk/>
            <pc:sldMk cId="2020136368" sldId="273"/>
            <ac:picMk id="4" creationId="{9EBE4C8D-DF3F-12CE-8829-C3E53D6B7C93}"/>
          </ac:picMkLst>
        </pc:picChg>
      </pc:sldChg>
      <pc:sldChg chg="new del">
        <pc:chgData name="Utilizador Convidado" userId="" providerId="Windows Live" clId="Web-{047F50E5-7140-478A-97CA-679A4E256FD0}" dt="2022-09-02T12:42:55.722" v="9"/>
        <pc:sldMkLst>
          <pc:docMk/>
          <pc:sldMk cId="3128362413" sldId="273"/>
        </pc:sldMkLst>
      </pc:sldChg>
      <pc:sldChg chg="new del ord">
        <pc:chgData name="Utilizador Convidado" userId="" providerId="Windows Live" clId="Web-{047F50E5-7140-478A-97CA-679A4E256FD0}" dt="2022-09-02T12:42:47.206" v="7"/>
        <pc:sldMkLst>
          <pc:docMk/>
          <pc:sldMk cId="3407868409" sldId="273"/>
        </pc:sldMkLst>
      </pc:sldChg>
    </pc:docChg>
  </pc:docChgLst>
  <pc:docChgLst>
    <pc:chgData name="Utilizador Convidado" providerId="Windows Live" clId="Web-{6111134A-1482-4430-89AA-8670159B4443}"/>
    <pc:docChg chg="modSld">
      <pc:chgData name="Utilizador Convidado" userId="" providerId="Windows Live" clId="Web-{6111134A-1482-4430-89AA-8670159B4443}" dt="2022-09-08T20:29:07.126" v="82" actId="1076"/>
      <pc:docMkLst>
        <pc:docMk/>
      </pc:docMkLst>
      <pc:sldChg chg="addSp delSp modSp mod setBg">
        <pc:chgData name="Utilizador Convidado" userId="" providerId="Windows Live" clId="Web-{6111134A-1482-4430-89AA-8670159B4443}" dt="2022-09-08T20:29:07.126" v="82" actId="1076"/>
        <pc:sldMkLst>
          <pc:docMk/>
          <pc:sldMk cId="463651704" sldId="272"/>
        </pc:sldMkLst>
        <pc:spChg chg="mod ord">
          <ac:chgData name="Utilizador Convidado" userId="" providerId="Windows Live" clId="Web-{6111134A-1482-4430-89AA-8670159B4443}" dt="2022-09-08T20:28:02.622" v="81" actId="1076"/>
          <ac:spMkLst>
            <pc:docMk/>
            <pc:sldMk cId="463651704" sldId="272"/>
            <ac:spMk id="3" creationId="{00000000-0000-0000-0000-000000000000}"/>
          </ac:spMkLst>
        </pc:spChg>
        <pc:spChg chg="add del">
          <ac:chgData name="Utilizador Convidado" userId="" providerId="Windows Live" clId="Web-{6111134A-1482-4430-89AA-8670159B4443}" dt="2022-09-08T20:09:58.587" v="47"/>
          <ac:spMkLst>
            <pc:docMk/>
            <pc:sldMk cId="463651704" sldId="272"/>
            <ac:spMk id="8" creationId="{FFD48BC7-DC40-47DE-87EE-9F4B6ECB9ABB}"/>
          </ac:spMkLst>
        </pc:spChg>
        <pc:spChg chg="add del">
          <ac:chgData name="Utilizador Convidado" userId="" providerId="Windows Live" clId="Web-{6111134A-1482-4430-89AA-8670159B4443}" dt="2022-09-08T20:05:28.930" v="27"/>
          <ac:spMkLst>
            <pc:docMk/>
            <pc:sldMk cId="463651704" sldId="272"/>
            <ac:spMk id="9" creationId="{87CC2527-562A-4F69-B487-4371E5B243E7}"/>
          </ac:spMkLst>
        </pc:spChg>
        <pc:spChg chg="add del">
          <ac:chgData name="Utilizador Convidado" userId="" providerId="Windows Live" clId="Web-{6111134A-1482-4430-89AA-8670159B4443}" dt="2022-09-08T20:09:58.587" v="47"/>
          <ac:spMkLst>
            <pc:docMk/>
            <pc:sldMk cId="463651704" sldId="272"/>
            <ac:spMk id="10" creationId="{E502BBC7-2C76-46F3-BC24-5985BC13DB88}"/>
          </ac:spMkLst>
        </pc:spChg>
        <pc:spChg chg="add del">
          <ac:chgData name="Utilizador Convidado" userId="" providerId="Windows Live" clId="Web-{6111134A-1482-4430-89AA-8670159B4443}" dt="2022-09-08T20:09:58.587" v="47"/>
          <ac:spMkLst>
            <pc:docMk/>
            <pc:sldMk cId="463651704" sldId="272"/>
            <ac:spMk id="12" creationId="{C7F28D52-2A5F-4D23-81AE-7CB8B591C7AF}"/>
          </ac:spMkLst>
        </pc:spChg>
        <pc:spChg chg="add del">
          <ac:chgData name="Utilizador Convidado" userId="" providerId="Windows Live" clId="Web-{6111134A-1482-4430-89AA-8670159B4443}" dt="2022-09-08T20:09:58.587" v="47"/>
          <ac:spMkLst>
            <pc:docMk/>
            <pc:sldMk cId="463651704" sldId="272"/>
            <ac:spMk id="14" creationId="{3629484E-3792-4B3D-89AD-7C8A1ED0E0D4}"/>
          </ac:spMkLst>
        </pc:spChg>
        <pc:spChg chg="add del">
          <ac:chgData name="Utilizador Convidado" userId="" providerId="Windows Live" clId="Web-{6111134A-1482-4430-89AA-8670159B4443}" dt="2022-09-08T20:05:25.711" v="24"/>
          <ac:spMkLst>
            <pc:docMk/>
            <pc:sldMk cId="463651704" sldId="272"/>
            <ac:spMk id="16" creationId="{EB270761-CC40-4F3F-A916-7E3BC3989348}"/>
          </ac:spMkLst>
        </pc:spChg>
        <pc:spChg chg="add del">
          <ac:chgData name="Utilizador Convidado" userId="" providerId="Windows Live" clId="Web-{6111134A-1482-4430-89AA-8670159B4443}" dt="2022-09-08T20:05:25.711" v="24"/>
          <ac:spMkLst>
            <pc:docMk/>
            <pc:sldMk cId="463651704" sldId="272"/>
            <ac:spMk id="18" creationId="{A2555B16-BE1D-4C33-A27C-FF0671B6C94C}"/>
          </ac:spMkLst>
        </pc:spChg>
        <pc:spChg chg="add del">
          <ac:chgData name="Utilizador Convidado" userId="" providerId="Windows Live" clId="Web-{6111134A-1482-4430-89AA-8670159B4443}" dt="2022-09-08T20:04:46.724" v="19"/>
          <ac:spMkLst>
            <pc:docMk/>
            <pc:sldMk cId="463651704" sldId="272"/>
            <ac:spMk id="23" creationId="{823AC064-BC96-4F32-8AE1-B2FD38754823}"/>
          </ac:spMkLst>
        </pc:spChg>
        <pc:spChg chg="add del">
          <ac:chgData name="Utilizador Convidado" userId="" providerId="Windows Live" clId="Web-{6111134A-1482-4430-89AA-8670159B4443}" dt="2022-09-08T20:05:22.351" v="21"/>
          <ac:spMkLst>
            <pc:docMk/>
            <pc:sldMk cId="463651704" sldId="272"/>
            <ac:spMk id="48" creationId="{7316481C-0A49-4796-812B-0D64F063B720}"/>
          </ac:spMkLst>
        </pc:spChg>
        <pc:spChg chg="add del">
          <ac:chgData name="Utilizador Convidado" userId="" providerId="Windows Live" clId="Web-{6111134A-1482-4430-89AA-8670159B4443}" dt="2022-09-08T20:05:22.351" v="21"/>
          <ac:spMkLst>
            <pc:docMk/>
            <pc:sldMk cId="463651704" sldId="272"/>
            <ac:spMk id="49" creationId="{D9F5512A-48E1-4C07-B75E-3CCC517B6804}"/>
          </ac:spMkLst>
        </pc:spChg>
        <pc:spChg chg="add del">
          <ac:chgData name="Utilizador Convidado" userId="" providerId="Windows Live" clId="Web-{6111134A-1482-4430-89AA-8670159B4443}" dt="2022-09-08T20:05:22.351" v="21"/>
          <ac:spMkLst>
            <pc:docMk/>
            <pc:sldMk cId="463651704" sldId="272"/>
            <ac:spMk id="50" creationId="{A5271697-90F1-4A23-8EF2-0179F2EAFACB}"/>
          </ac:spMkLst>
        </pc:spChg>
        <pc:grpChg chg="add del">
          <ac:chgData name="Utilizador Convidado" userId="" providerId="Windows Live" clId="Web-{6111134A-1482-4430-89AA-8670159B4443}" dt="2022-09-08T20:05:22.351" v="21"/>
          <ac:grpSpMkLst>
            <pc:docMk/>
            <pc:sldMk cId="463651704" sldId="272"/>
            <ac:grpSpMk id="51" creationId="{0924561D-756D-410B-973A-E68C2552C20C}"/>
          </ac:grpSpMkLst>
        </pc:grpChg>
        <pc:picChg chg="add del mod">
          <ac:chgData name="Utilizador Convidado" userId="" providerId="Windows Live" clId="Web-{6111134A-1482-4430-89AA-8670159B4443}" dt="2022-09-08T20:01:01.898" v="7"/>
          <ac:picMkLst>
            <pc:docMk/>
            <pc:sldMk cId="463651704" sldId="272"/>
            <ac:picMk id="2" creationId="{3EE776FB-AB25-2531-E428-59344F538F6B}"/>
          </ac:picMkLst>
        </pc:picChg>
        <pc:picChg chg="add del mod ord">
          <ac:chgData name="Utilizador Convidado" userId="" providerId="Windows Live" clId="Web-{6111134A-1482-4430-89AA-8670159B4443}" dt="2022-09-08T20:05:32.711" v="29"/>
          <ac:picMkLst>
            <pc:docMk/>
            <pc:sldMk cId="463651704" sldId="272"/>
            <ac:picMk id="4" creationId="{97A40C40-66D2-82CB-83B1-F1FD9A6D5E95}"/>
          </ac:picMkLst>
        </pc:picChg>
        <pc:picChg chg="add del">
          <ac:chgData name="Utilizador Convidado" userId="" providerId="Windows Live" clId="Web-{6111134A-1482-4430-89AA-8670159B4443}" dt="2022-09-08T19:48:43.680" v="2"/>
          <ac:picMkLst>
            <pc:docMk/>
            <pc:sldMk cId="463651704" sldId="272"/>
            <ac:picMk id="5" creationId="{00000000-0000-0000-0000-000000000000}"/>
          </ac:picMkLst>
        </pc:picChg>
        <pc:picChg chg="add del mod">
          <ac:chgData name="Utilizador Convidado" userId="" providerId="Windows Live" clId="Web-{6111134A-1482-4430-89AA-8670159B4443}" dt="2022-09-08T20:05:23.508" v="22"/>
          <ac:picMkLst>
            <pc:docMk/>
            <pc:sldMk cId="463651704" sldId="272"/>
            <ac:picMk id="6" creationId="{BC821704-33F8-16DC-E7D8-4E0E0D44CE06}"/>
          </ac:picMkLst>
        </pc:picChg>
        <pc:picChg chg="add del mod">
          <ac:chgData name="Utilizador Convidado" userId="" providerId="Windows Live" clId="Web-{6111134A-1482-4430-89AA-8670159B4443}" dt="2022-09-08T20:09:56.524" v="45"/>
          <ac:picMkLst>
            <pc:docMk/>
            <pc:sldMk cId="463651704" sldId="272"/>
            <ac:picMk id="7" creationId="{E92E619D-4C06-0C63-FE97-6EFDF153966B}"/>
          </ac:picMkLst>
        </pc:picChg>
        <pc:picChg chg="add del mod">
          <ac:chgData name="Utilizador Convidado" userId="" providerId="Windows Live" clId="Web-{6111134A-1482-4430-89AA-8670159B4443}" dt="2022-09-08T20:14:20.494" v="56"/>
          <ac:picMkLst>
            <pc:docMk/>
            <pc:sldMk cId="463651704" sldId="272"/>
            <ac:picMk id="13" creationId="{F23C8062-0F5A-37B5-F049-C2C2CB366ECB}"/>
          </ac:picMkLst>
        </pc:picChg>
        <pc:picChg chg="add del mod">
          <ac:chgData name="Utilizador Convidado" userId="" providerId="Windows Live" clId="Web-{6111134A-1482-4430-89AA-8670159B4443}" dt="2022-09-08T20:14:51.496" v="64"/>
          <ac:picMkLst>
            <pc:docMk/>
            <pc:sldMk cId="463651704" sldId="272"/>
            <ac:picMk id="15" creationId="{56BDDA01-EAD8-E171-61F6-5000DC071D32}"/>
          </ac:picMkLst>
        </pc:picChg>
        <pc:picChg chg="add del mod">
          <ac:chgData name="Utilizador Convidado" userId="" providerId="Windows Live" clId="Web-{6111134A-1482-4430-89AA-8670159B4443}" dt="2022-09-08T20:25:55.927" v="71"/>
          <ac:picMkLst>
            <pc:docMk/>
            <pc:sldMk cId="463651704" sldId="272"/>
            <ac:picMk id="17" creationId="{1127A633-9786-A65F-B0DE-150764B5FE21}"/>
          </ac:picMkLst>
        </pc:picChg>
        <pc:picChg chg="add mod">
          <ac:chgData name="Utilizador Convidado" userId="" providerId="Windows Live" clId="Web-{6111134A-1482-4430-89AA-8670159B4443}" dt="2022-09-08T20:29:07.126" v="82" actId="1076"/>
          <ac:picMkLst>
            <pc:docMk/>
            <pc:sldMk cId="463651704" sldId="272"/>
            <ac:picMk id="19" creationId="{B226128F-C69C-4608-D078-6739BE8DBBA1}"/>
          </ac:picMkLst>
        </pc:picChg>
        <pc:cxnChg chg="add del">
          <ac:chgData name="Utilizador Convidado" userId="" providerId="Windows Live" clId="Web-{6111134A-1482-4430-89AA-8670159B4443}" dt="2022-09-08T20:05:28.930" v="27"/>
          <ac:cxnSpMkLst>
            <pc:docMk/>
            <pc:sldMk cId="463651704" sldId="272"/>
            <ac:cxnSpMk id="11" creationId="{BCDAEC91-5BCE-4B55-9CC0-43EF94CB734B}"/>
          </ac:cxnSpMkLst>
        </pc:cxnChg>
        <pc:cxnChg chg="add del">
          <ac:chgData name="Utilizador Convidado" userId="" providerId="Windows Live" clId="Web-{6111134A-1482-4430-89AA-8670159B4443}" dt="2022-09-08T20:04:46.724" v="19"/>
          <ac:cxnSpMkLst>
            <pc:docMk/>
            <pc:sldMk cId="463651704" sldId="272"/>
            <ac:cxnSpMk id="25" creationId="{7E7C77BC-7138-40B1-A15B-20F57A494629}"/>
          </ac:cxnSpMkLst>
        </pc:cxnChg>
        <pc:cxnChg chg="add del">
          <ac:chgData name="Utilizador Convidado" userId="" providerId="Windows Live" clId="Web-{6111134A-1482-4430-89AA-8670159B4443}" dt="2022-09-08T20:04:46.724" v="19"/>
          <ac:cxnSpMkLst>
            <pc:docMk/>
            <pc:sldMk cId="463651704" sldId="272"/>
            <ac:cxnSpMk id="27" creationId="{DB146403-F3D6-484B-B2ED-97F9565D03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7BFB-5287-44B5-914E-D42AD777AE30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C5F7-5B40-4F2F-88EA-6A247D9C0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8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C5F7-5B40-4F2F-88EA-6A247D9C0F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383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3864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449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4624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670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448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911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652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805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466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147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4771-89C3-4B04-B9A1-E8CA56B866C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A01-D86E-4379-8EA2-1DF893A3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4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FC8D105-124A-A066-2C03-A8587A7508FB}"/>
              </a:ext>
            </a:extLst>
          </p:cNvPr>
          <p:cNvSpPr txBox="1">
            <a:spLocks/>
          </p:cNvSpPr>
          <p:nvPr/>
        </p:nvSpPr>
        <p:spPr>
          <a:xfrm>
            <a:off x="7848600" y="2311080"/>
            <a:ext cx="4023360" cy="2147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Pedro Oliveira Lopes</a:t>
            </a:r>
          </a:p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Vinicius Gomes dos Reis</a:t>
            </a:r>
          </a:p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Vinicius </a:t>
            </a:r>
            <a:r>
              <a:rPr lang="pt-BR" sz="1800" b="1" err="1">
                <a:latin typeface="Calibri"/>
                <a:ea typeface="+mn-lt"/>
                <a:cs typeface="Arial"/>
              </a:rPr>
              <a:t>Pytel</a:t>
            </a:r>
            <a:r>
              <a:rPr lang="pt-BR" sz="1800" b="1">
                <a:latin typeface="Calibri"/>
                <a:ea typeface="+mn-lt"/>
                <a:cs typeface="Arial"/>
              </a:rPr>
              <a:t> Cruz</a:t>
            </a:r>
          </a:p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Silvio Cesar Pintor Tavares</a:t>
            </a:r>
          </a:p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Thiago Gomes Serafim</a:t>
            </a:r>
          </a:p>
          <a:p>
            <a:pPr marL="342900" indent="-342900"/>
            <a:r>
              <a:rPr lang="pt-BR" sz="1800" b="1">
                <a:latin typeface="Calibri"/>
                <a:ea typeface="+mn-lt"/>
                <a:cs typeface="Arial"/>
              </a:rPr>
              <a:t>Yara Oliveira Santana</a:t>
            </a:r>
            <a:endParaRPr lang="pt-BR" sz="1800">
              <a:latin typeface="Calibri"/>
              <a:cs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F9F94F-69E5-DCF8-BDFF-9B777E2BAB6D}"/>
              </a:ext>
            </a:extLst>
          </p:cNvPr>
          <p:cNvSpPr txBox="1">
            <a:spLocks/>
          </p:cNvSpPr>
          <p:nvPr/>
        </p:nvSpPr>
        <p:spPr>
          <a:xfrm>
            <a:off x="7918704" y="1017003"/>
            <a:ext cx="4023360" cy="862715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>
                <a:latin typeface="Calibri"/>
                <a:cs typeface="Calibri"/>
              </a:rPr>
              <a:t>Sprint 1</a:t>
            </a:r>
          </a:p>
        </p:txBody>
      </p:sp>
      <p:sp>
        <p:nvSpPr>
          <p:cNvPr id="5" name="Conector recto 8">
            <a:extLst>
              <a:ext uri="{FF2B5EF4-FFF2-40B4-BE49-F238E27FC236}">
                <a16:creationId xmlns:a16="http://schemas.microsoft.com/office/drawing/2014/main" id="{2D77F631-7032-6BDB-765C-F84E7D7FEF48}"/>
              </a:ext>
            </a:extLst>
          </p:cNvPr>
          <p:cNvSpPr/>
          <p:nvPr/>
        </p:nvSpPr>
        <p:spPr>
          <a:xfrm>
            <a:off x="7819549" y="1005778"/>
            <a:ext cx="4052411" cy="0"/>
          </a:xfrm>
          <a:prstGeom prst="line">
            <a:avLst/>
          </a:prstGeom>
          <a:solidFill>
            <a:srgbClr val="849398">
              <a:alpha val="5000"/>
            </a:srgbClr>
          </a:solidFill>
          <a:ln w="9000">
            <a:solidFill>
              <a:srgbClr val="849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BR">
              <a:solidFill>
                <a:srgbClr val="849398"/>
              </a:solidFill>
            </a:endParaRPr>
          </a:p>
        </p:txBody>
      </p:sp>
      <p:sp>
        <p:nvSpPr>
          <p:cNvPr id="6" name="Conector recto 8">
            <a:extLst>
              <a:ext uri="{FF2B5EF4-FFF2-40B4-BE49-F238E27FC236}">
                <a16:creationId xmlns:a16="http://schemas.microsoft.com/office/drawing/2014/main" id="{2D77F631-7032-6BDB-765C-F84E7D7FEF48}"/>
              </a:ext>
            </a:extLst>
          </p:cNvPr>
          <p:cNvSpPr/>
          <p:nvPr/>
        </p:nvSpPr>
        <p:spPr>
          <a:xfrm>
            <a:off x="7834074" y="4470544"/>
            <a:ext cx="4052411" cy="0"/>
          </a:xfrm>
          <a:prstGeom prst="line">
            <a:avLst/>
          </a:prstGeom>
          <a:solidFill>
            <a:srgbClr val="849398">
              <a:alpha val="5000"/>
            </a:srgbClr>
          </a:solidFill>
          <a:ln w="9000">
            <a:solidFill>
              <a:srgbClr val="849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BR">
              <a:solidFill>
                <a:srgbClr val="8493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348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C9AB5583-942C-FF20-DEE7-DF71AE04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52" y="-60208"/>
            <a:ext cx="12313714" cy="691820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DA1C87-C37E-315F-416D-BDF579D6C73E}"/>
              </a:ext>
            </a:extLst>
          </p:cNvPr>
          <p:cNvSpPr/>
          <p:nvPr/>
        </p:nvSpPr>
        <p:spPr>
          <a:xfrm>
            <a:off x="3093106" y="169334"/>
            <a:ext cx="5995356" cy="6301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914E4-23E2-AC7C-38EC-9A3CD1D764A6}"/>
              </a:ext>
            </a:extLst>
          </p:cNvPr>
          <p:cNvSpPr/>
          <p:nvPr/>
        </p:nvSpPr>
        <p:spPr>
          <a:xfrm>
            <a:off x="3826352" y="2996108"/>
            <a:ext cx="4528865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7D2629-0AEF-DFA3-F436-DF8E8ACD18BE}"/>
              </a:ext>
            </a:extLst>
          </p:cNvPr>
          <p:cNvSpPr/>
          <p:nvPr/>
        </p:nvSpPr>
        <p:spPr>
          <a:xfrm>
            <a:off x="3805583" y="3667304"/>
            <a:ext cx="4500111" cy="30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Senha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5A73C9-84F7-8995-F448-31C68C1C8F91}"/>
              </a:ext>
            </a:extLst>
          </p:cNvPr>
          <p:cNvSpPr/>
          <p:nvPr/>
        </p:nvSpPr>
        <p:spPr>
          <a:xfrm>
            <a:off x="3805583" y="4327049"/>
            <a:ext cx="4485733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Confirmar senha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063238-92DF-861D-B702-DD4647B85E9B}"/>
              </a:ext>
            </a:extLst>
          </p:cNvPr>
          <p:cNvSpPr/>
          <p:nvPr/>
        </p:nvSpPr>
        <p:spPr>
          <a:xfrm>
            <a:off x="3826352" y="2342745"/>
            <a:ext cx="4528865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Nome do responsável pela 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4F42A8-27BB-71C9-0AF7-E0410176CEA4}"/>
              </a:ext>
            </a:extLst>
          </p:cNvPr>
          <p:cNvSpPr/>
          <p:nvPr/>
        </p:nvSpPr>
        <p:spPr>
          <a:xfrm>
            <a:off x="3826352" y="1113442"/>
            <a:ext cx="4528865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BA273F-3B8E-115F-B8DC-EC6BC1A179A7}"/>
              </a:ext>
            </a:extLst>
          </p:cNvPr>
          <p:cNvSpPr/>
          <p:nvPr/>
        </p:nvSpPr>
        <p:spPr>
          <a:xfrm>
            <a:off x="3826352" y="1721939"/>
            <a:ext cx="4528865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CNPJ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0C37C2B-E3CE-2297-CABC-C14E5E79D642}"/>
              </a:ext>
            </a:extLst>
          </p:cNvPr>
          <p:cNvSpPr/>
          <p:nvPr/>
        </p:nvSpPr>
        <p:spPr>
          <a:xfrm>
            <a:off x="4623865" y="4946115"/>
            <a:ext cx="2774829" cy="575094"/>
          </a:xfrm>
          <a:prstGeom prst="roundRect">
            <a:avLst/>
          </a:prstGeom>
          <a:solidFill>
            <a:srgbClr val="FA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Cadastrar-se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BBB19F3-D45B-6E83-47E5-91F1493FB641}"/>
              </a:ext>
            </a:extLst>
          </p:cNvPr>
          <p:cNvSpPr/>
          <p:nvPr/>
        </p:nvSpPr>
        <p:spPr>
          <a:xfrm>
            <a:off x="2767435" y="6043922"/>
            <a:ext cx="1538376" cy="329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solidFill>
                  <a:srgbClr val="FF0033"/>
                </a:solidFill>
                <a:cs typeface="Calibri"/>
              </a:rPr>
              <a:t>Voltar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8E0F29-87D2-8B24-6105-E7B3A1073E3F}"/>
              </a:ext>
            </a:extLst>
          </p:cNvPr>
          <p:cNvSpPr txBox="1"/>
          <p:nvPr/>
        </p:nvSpPr>
        <p:spPr>
          <a:xfrm>
            <a:off x="5132534" y="50139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A35BFC5-A070-E96F-27A8-D72B0F9C251A}"/>
              </a:ext>
            </a:extLst>
          </p:cNvPr>
          <p:cNvCxnSpPr>
            <a:cxnSpLocks/>
          </p:cNvCxnSpPr>
          <p:nvPr/>
        </p:nvCxnSpPr>
        <p:spPr>
          <a:xfrm flipV="1">
            <a:off x="3826352" y="1424897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125CE1B-D6E5-346A-4864-D9E1F3E05DD0}"/>
              </a:ext>
            </a:extLst>
          </p:cNvPr>
          <p:cNvCxnSpPr>
            <a:cxnSpLocks/>
          </p:cNvCxnSpPr>
          <p:nvPr/>
        </p:nvCxnSpPr>
        <p:spPr>
          <a:xfrm flipV="1">
            <a:off x="3826351" y="2646738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4EA04A-02B1-4DA9-BD97-0B37E51B087A}"/>
              </a:ext>
            </a:extLst>
          </p:cNvPr>
          <p:cNvCxnSpPr>
            <a:cxnSpLocks/>
          </p:cNvCxnSpPr>
          <p:nvPr/>
        </p:nvCxnSpPr>
        <p:spPr>
          <a:xfrm flipV="1">
            <a:off x="3827357" y="4642253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F3BD51A-ECF4-BD56-EBB6-63A864C5F1CE}"/>
              </a:ext>
            </a:extLst>
          </p:cNvPr>
          <p:cNvCxnSpPr>
            <a:cxnSpLocks/>
          </p:cNvCxnSpPr>
          <p:nvPr/>
        </p:nvCxnSpPr>
        <p:spPr>
          <a:xfrm flipV="1">
            <a:off x="3826351" y="2001969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94BC149-737D-B204-8E15-93EC5ADFA7A2}"/>
              </a:ext>
            </a:extLst>
          </p:cNvPr>
          <p:cNvCxnSpPr>
            <a:cxnSpLocks/>
          </p:cNvCxnSpPr>
          <p:nvPr/>
        </p:nvCxnSpPr>
        <p:spPr>
          <a:xfrm flipV="1">
            <a:off x="3845889" y="3239405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3DF636F-2BDF-FC7D-F657-184EEF4E0696}"/>
              </a:ext>
            </a:extLst>
          </p:cNvPr>
          <p:cNvCxnSpPr>
            <a:cxnSpLocks/>
          </p:cNvCxnSpPr>
          <p:nvPr/>
        </p:nvCxnSpPr>
        <p:spPr>
          <a:xfrm flipV="1">
            <a:off x="3826351" y="3962328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247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>
            <a:extLst>
              <a:ext uri="{FF2B5EF4-FFF2-40B4-BE49-F238E27FC236}">
                <a16:creationId xmlns:a16="http://schemas.microsoft.com/office/drawing/2014/main" id="{E4E6BFEF-C5D4-7AC0-1872-FDCDAA68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3"/>
            <a:ext cx="12192000" cy="684084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EB918D5-989F-F363-C12F-8F25C6C59907}"/>
              </a:ext>
            </a:extLst>
          </p:cNvPr>
          <p:cNvSpPr/>
          <p:nvPr/>
        </p:nvSpPr>
        <p:spPr>
          <a:xfrm>
            <a:off x="3181055" y="609252"/>
            <a:ext cx="5995356" cy="5501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8E1CAA5-89EB-9E5A-63B4-9E914285A652}"/>
              </a:ext>
            </a:extLst>
          </p:cNvPr>
          <p:cNvSpPr/>
          <p:nvPr/>
        </p:nvSpPr>
        <p:spPr>
          <a:xfrm>
            <a:off x="3984505" y="1978865"/>
            <a:ext cx="4226941" cy="460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E-mail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60918A-C7D1-8EA5-F3B8-D640C96714D1}"/>
              </a:ext>
            </a:extLst>
          </p:cNvPr>
          <p:cNvSpPr/>
          <p:nvPr/>
        </p:nvSpPr>
        <p:spPr>
          <a:xfrm>
            <a:off x="3984505" y="2726487"/>
            <a:ext cx="4226940" cy="43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Senha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C04AC79-9378-678E-FC95-DA5E89AB4B35}"/>
              </a:ext>
            </a:extLst>
          </p:cNvPr>
          <p:cNvSpPr/>
          <p:nvPr/>
        </p:nvSpPr>
        <p:spPr>
          <a:xfrm>
            <a:off x="4833668" y="4021346"/>
            <a:ext cx="2774829" cy="575094"/>
          </a:xfrm>
          <a:prstGeom prst="roundRect">
            <a:avLst/>
          </a:prstGeom>
          <a:solidFill>
            <a:srgbClr val="FA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Entrar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973055C-44C9-192F-3804-5B0ED36C8E4C}"/>
              </a:ext>
            </a:extLst>
          </p:cNvPr>
          <p:cNvSpPr/>
          <p:nvPr/>
        </p:nvSpPr>
        <p:spPr>
          <a:xfrm>
            <a:off x="3094007" y="5608466"/>
            <a:ext cx="1538376" cy="5032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solidFill>
                  <a:srgbClr val="FF0033"/>
                </a:solidFill>
                <a:cs typeface="Calibri"/>
              </a:rPr>
              <a:t>Voltar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20EEF0C-9DAD-FED8-B37A-2A80879853C6}"/>
              </a:ext>
            </a:extLst>
          </p:cNvPr>
          <p:cNvSpPr/>
          <p:nvPr/>
        </p:nvSpPr>
        <p:spPr>
          <a:xfrm>
            <a:off x="3751333" y="3248475"/>
            <a:ext cx="2472905" cy="316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ea typeface="Calibri"/>
                <a:cs typeface="Calibri"/>
              </a:rPr>
              <a:t>Esqueceu a sua senha?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05C16F-6DDD-DC91-81DD-B7FD20DDBC66}"/>
              </a:ext>
            </a:extLst>
          </p:cNvPr>
          <p:cNvSpPr txBox="1"/>
          <p:nvPr/>
        </p:nvSpPr>
        <p:spPr>
          <a:xfrm>
            <a:off x="4918765" y="1197664"/>
            <a:ext cx="23506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A9CA38A-D599-2C4C-B975-ACDEA076662A}"/>
              </a:ext>
            </a:extLst>
          </p:cNvPr>
          <p:cNvCxnSpPr>
            <a:cxnSpLocks/>
          </p:cNvCxnSpPr>
          <p:nvPr/>
        </p:nvCxnSpPr>
        <p:spPr>
          <a:xfrm flipV="1">
            <a:off x="3930556" y="3154738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C859584-1749-0327-026C-AD60D9C44625}"/>
              </a:ext>
            </a:extLst>
          </p:cNvPr>
          <p:cNvCxnSpPr>
            <a:cxnSpLocks/>
          </p:cNvCxnSpPr>
          <p:nvPr/>
        </p:nvCxnSpPr>
        <p:spPr>
          <a:xfrm flipV="1">
            <a:off x="3930556" y="2340635"/>
            <a:ext cx="4573791" cy="4847"/>
          </a:xfrm>
          <a:prstGeom prst="straightConnector1">
            <a:avLst/>
          </a:prstGeom>
          <a:ln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314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90987C-95AB-A569-A467-11F89632460A}"/>
              </a:ext>
            </a:extLst>
          </p:cNvPr>
          <p:cNvSpPr/>
          <p:nvPr/>
        </p:nvSpPr>
        <p:spPr>
          <a:xfrm>
            <a:off x="918845" y="1156854"/>
            <a:ext cx="1058696" cy="1003275"/>
          </a:xfrm>
          <a:prstGeom prst="rect">
            <a:avLst/>
          </a:prstGeom>
          <a:solidFill>
            <a:srgbClr val="FAC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CEBDCF-0E1D-8D69-EC26-062C8D593877}"/>
              </a:ext>
            </a:extLst>
          </p:cNvPr>
          <p:cNvSpPr/>
          <p:nvPr/>
        </p:nvSpPr>
        <p:spPr>
          <a:xfrm>
            <a:off x="1977541" y="1156854"/>
            <a:ext cx="1017131" cy="1003277"/>
          </a:xfrm>
          <a:prstGeom prst="rect">
            <a:avLst/>
          </a:prstGeom>
          <a:solidFill>
            <a:srgbClr val="FFB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6C7133-6160-0E4B-3AFF-BC0D19C900FD}"/>
              </a:ext>
            </a:extLst>
          </p:cNvPr>
          <p:cNvSpPr/>
          <p:nvPr/>
        </p:nvSpPr>
        <p:spPr>
          <a:xfrm>
            <a:off x="2994674" y="1156853"/>
            <a:ext cx="1030985" cy="1003277"/>
          </a:xfrm>
          <a:prstGeom prst="rect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61E3D5-FB33-E403-8C46-89471DE3646C}"/>
              </a:ext>
            </a:extLst>
          </p:cNvPr>
          <p:cNvSpPr/>
          <p:nvPr/>
        </p:nvSpPr>
        <p:spPr>
          <a:xfrm>
            <a:off x="4039516" y="1156854"/>
            <a:ext cx="1017131" cy="1003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C584BC-9063-ED98-5475-F870C7BC68B2}"/>
              </a:ext>
            </a:extLst>
          </p:cNvPr>
          <p:cNvSpPr txBox="1"/>
          <p:nvPr/>
        </p:nvSpPr>
        <p:spPr>
          <a:xfrm rot="10800000" flipH="1" flipV="1">
            <a:off x="4437899" y="436556"/>
            <a:ext cx="332251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2400" b="1">
                <a:latin typeface="Times New Roman"/>
                <a:cs typeface="Times New Roman"/>
              </a:rPr>
              <a:t>PALETA DE CORES </a:t>
            </a:r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BAA144C-E169-C80C-74CD-19A145B2376D}"/>
              </a:ext>
            </a:extLst>
          </p:cNvPr>
          <p:cNvGraphicFramePr>
            <a:graphicFrameLocks noGrp="1"/>
          </p:cNvGraphicFramePr>
          <p:nvPr/>
        </p:nvGraphicFramePr>
        <p:xfrm>
          <a:off x="5597236" y="1205345"/>
          <a:ext cx="5998994" cy="261850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99497">
                  <a:extLst>
                    <a:ext uri="{9D8B030D-6E8A-4147-A177-3AD203B41FA5}">
                      <a16:colId xmlns:a16="http://schemas.microsoft.com/office/drawing/2014/main" val="1147631554"/>
                    </a:ext>
                  </a:extLst>
                </a:gridCol>
                <a:gridCol w="2999497">
                  <a:extLst>
                    <a:ext uri="{9D8B030D-6E8A-4147-A177-3AD203B41FA5}">
                      <a16:colId xmlns:a16="http://schemas.microsoft.com/office/drawing/2014/main" val="976584725"/>
                    </a:ext>
                  </a:extLst>
                </a:gridCol>
              </a:tblGrid>
              <a:tr h="58604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99893"/>
                  </a:ext>
                </a:extLst>
              </a:tr>
              <a:tr h="53617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FAC5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#FACSF9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61322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FFBD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#FFBD99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19091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FF00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#FF0033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00525"/>
                  </a:ext>
                </a:extLst>
              </a:tr>
              <a:tr h="51123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#000000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5107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A21F8DCE-F3BD-90EB-F57A-97E79D7BE89F}"/>
              </a:ext>
            </a:extLst>
          </p:cNvPr>
          <p:cNvSpPr txBox="1"/>
          <p:nvPr/>
        </p:nvSpPr>
        <p:spPr>
          <a:xfrm>
            <a:off x="1103970" y="2692090"/>
            <a:ext cx="35962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Calibri"/>
              </a:rPr>
              <a:t>FONTE:</a:t>
            </a:r>
            <a:r>
              <a:rPr lang="pt-BR">
                <a:latin typeface="Times New Roman"/>
                <a:ea typeface="+mn-lt"/>
                <a:cs typeface="+mn-lt"/>
              </a:rPr>
              <a:t> Times New Roman</a:t>
            </a:r>
            <a:endParaRPr lang="pt-BR">
              <a:latin typeface="Times New Roman"/>
              <a:cs typeface="Calibri"/>
            </a:endParaRPr>
          </a:p>
          <a:p>
            <a:r>
              <a:rPr lang="pt-BR">
                <a:latin typeface="Times New Roman"/>
                <a:cs typeface="Calibri"/>
              </a:rPr>
              <a:t>TAMANHO PARA LOGO: 30</a:t>
            </a:r>
          </a:p>
          <a:p>
            <a:r>
              <a:rPr lang="pt-BR">
                <a:latin typeface="Times New Roman"/>
                <a:cs typeface="Calibri"/>
              </a:rPr>
              <a:t>TAMANHO PARA TEXTO DO SITE:18</a:t>
            </a:r>
          </a:p>
          <a:p>
            <a:r>
              <a:rPr lang="pt-BR">
                <a:latin typeface="Times New Roman"/>
                <a:cs typeface="Calibri"/>
              </a:rPr>
              <a:t>TAMANHO PARA TITULOS: 24</a:t>
            </a:r>
          </a:p>
        </p:txBody>
      </p:sp>
    </p:spTree>
    <p:extLst>
      <p:ext uri="{BB962C8B-B14F-4D97-AF65-F5344CB8AC3E}">
        <p14:creationId xmlns:p14="http://schemas.microsoft.com/office/powerpoint/2010/main" val="41762736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5A520-2F42-754E-76AE-802F4349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err="1">
                <a:solidFill>
                  <a:srgbClr val="FFFFFF"/>
                </a:solidFill>
                <a:cs typeface="Calibri Light"/>
              </a:rPr>
              <a:t>Simulador</a:t>
            </a:r>
            <a:r>
              <a:rPr lang="en-US" sz="2600">
                <a:solidFill>
                  <a:srgbClr val="FFFFFF"/>
                </a:solidFill>
                <a:cs typeface="Calibri Light"/>
              </a:rPr>
              <a:t> </a:t>
            </a:r>
            <a:br>
              <a:rPr lang="en-US" sz="2600">
                <a:solidFill>
                  <a:srgbClr val="FFFFFF"/>
                </a:solidFill>
                <a:cs typeface="Calibri Light"/>
              </a:rPr>
            </a:br>
            <a:r>
              <a:rPr lang="en-US" sz="2600" err="1">
                <a:solidFill>
                  <a:srgbClr val="FFFFFF"/>
                </a:solidFill>
                <a:cs typeface="Calibri Light"/>
              </a:rPr>
              <a:t>Financeiro</a:t>
            </a:r>
            <a:endParaRPr lang="en-US" sz="2600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248BF2B1-E222-20CA-9FD4-B5C56252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88" y="1347364"/>
            <a:ext cx="8637382" cy="43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81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5A520-2F42-754E-76AE-802F4349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err="1">
                <a:solidFill>
                  <a:srgbClr val="FFFFFF"/>
                </a:solidFill>
                <a:cs typeface="Calibri Light"/>
              </a:rPr>
              <a:t>Tabelas</a:t>
            </a:r>
            <a:r>
              <a:rPr lang="en-US" sz="2600">
                <a:solidFill>
                  <a:srgbClr val="FFFFFF"/>
                </a:solidFill>
                <a:cs typeface="Calibri Light"/>
              </a:rPr>
              <a:t> no MySQL</a:t>
            </a:r>
            <a:endParaRPr lang="en-US" sz="2600" kern="12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Imagem 4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9502E608-A91D-EE25-ABD2-D25EAE37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2074238"/>
            <a:ext cx="5633048" cy="27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32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5A520-2F42-754E-76AE-802F4349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Placa Arduino</a:t>
            </a:r>
            <a:endParaRPr lang="en-US" sz="2600" kern="12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3" name="Imagem 4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D5080CF7-322B-69F6-5AB8-6EB3E977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96" y="1513038"/>
            <a:ext cx="4954257" cy="38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49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B1B61B-0BE9-297A-8730-6FE56DBE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37" y="99683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 dirty="0" err="1">
                <a:solidFill>
                  <a:schemeClr val="bg1"/>
                </a:solidFill>
                <a:latin typeface="Times New Roman"/>
                <a:cs typeface="Times New Roman"/>
              </a:rPr>
              <a:t>Obrigado</a:t>
            </a:r>
            <a:r>
              <a:rPr lang="en-US" sz="9600" kern="1200" dirty="0">
                <a:solidFill>
                  <a:schemeClr val="bg1"/>
                </a:solidFill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867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8455" y="1642821"/>
            <a:ext cx="5129939" cy="27853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/>
              <a:t>A </a:t>
            </a:r>
            <a:r>
              <a:rPr lang="en-US" sz="3500" b="1" err="1"/>
              <a:t>implementação</a:t>
            </a:r>
            <a:r>
              <a:rPr lang="en-US" sz="3500" b="1"/>
              <a:t> de </a:t>
            </a:r>
            <a:r>
              <a:rPr lang="en-US" sz="3500" b="1" err="1"/>
              <a:t>sensores</a:t>
            </a:r>
            <a:r>
              <a:rPr lang="en-US" sz="3500" b="1"/>
              <a:t> e </a:t>
            </a:r>
            <a:r>
              <a:rPr lang="en-US" sz="3500" b="1" err="1"/>
              <a:t>controle</a:t>
            </a:r>
            <a:r>
              <a:rPr lang="en-US" sz="3500" b="1"/>
              <a:t> de </a:t>
            </a:r>
            <a:r>
              <a:rPr lang="en-US" sz="3500" b="1" err="1"/>
              <a:t>luminosidade</a:t>
            </a:r>
            <a:r>
              <a:rPr lang="en-US" sz="3500" b="1"/>
              <a:t> </a:t>
            </a:r>
            <a:r>
              <a:rPr lang="en-US" sz="3500" b="1" err="1"/>
              <a:t>nas</a:t>
            </a:r>
            <a:r>
              <a:rPr lang="en-US" sz="3500" b="1"/>
              <a:t> </a:t>
            </a:r>
            <a:r>
              <a:rPr lang="en-US" sz="3500" b="1" err="1"/>
              <a:t>empresas</a:t>
            </a:r>
            <a:r>
              <a:rPr lang="en-US" sz="3500" b="1"/>
              <a:t>.</a:t>
            </a:r>
            <a:br>
              <a:rPr lang="en-US" sz="3500" b="1"/>
            </a:br>
            <a:endParaRPr lang="pt-BR" sz="3500"/>
          </a:p>
        </p:txBody>
      </p:sp>
    </p:spTree>
    <p:extLst>
      <p:ext uri="{BB962C8B-B14F-4D97-AF65-F5344CB8AC3E}">
        <p14:creationId xmlns:p14="http://schemas.microsoft.com/office/powerpoint/2010/main" val="12564631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94EC-086E-AD5B-D3B1-AA3EC5386234}"/>
              </a:ext>
            </a:extLst>
          </p:cNvPr>
          <p:cNvSpPr txBox="1">
            <a:spLocks/>
          </p:cNvSpPr>
          <p:nvPr/>
        </p:nvSpPr>
        <p:spPr>
          <a:xfrm>
            <a:off x="6487886" y="0"/>
            <a:ext cx="5320728" cy="1730059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>
                <a:latin typeface="Arial Black"/>
                <a:cs typeface="Calibri Light"/>
              </a:rPr>
              <a:t>O cenário corporativo contemporâneo</a:t>
            </a:r>
            <a:endParaRPr lang="pt-BR" sz="3500">
              <a:latin typeface="Arial Black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DD9D8BAC-C5CA-7325-1F78-C7AE26706C6B}"/>
              </a:ext>
            </a:extLst>
          </p:cNvPr>
          <p:cNvSpPr txBox="1">
            <a:spLocks/>
          </p:cNvSpPr>
          <p:nvPr/>
        </p:nvSpPr>
        <p:spPr>
          <a:xfrm>
            <a:off x="6487886" y="1876225"/>
            <a:ext cx="5503133" cy="38767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200" b="1">
                <a:ea typeface="+mn-lt"/>
                <a:cs typeface="+mn-lt"/>
              </a:rPr>
              <a:t>O absenteísmo é algo que tende a se propagar dentro das empresas</a:t>
            </a:r>
          </a:p>
          <a:p>
            <a:pPr>
              <a:lnSpc>
                <a:spcPct val="120000"/>
              </a:lnSpc>
            </a:pPr>
            <a:r>
              <a:rPr lang="pt-BR" sz="2200" b="1">
                <a:ea typeface="+mn-lt"/>
                <a:cs typeface="+mn-lt"/>
              </a:rPr>
              <a:t>Em seu ambiente de trabalho corporativo é de suma importância uma iluminação ideal</a:t>
            </a:r>
            <a:endParaRPr lang="pt-BR" sz="2200" b="1">
              <a:cs typeface="Arial"/>
            </a:endParaRPr>
          </a:p>
          <a:p>
            <a:pPr>
              <a:lnSpc>
                <a:spcPct val="120000"/>
              </a:lnSpc>
            </a:pPr>
            <a:r>
              <a:rPr lang="pt-BR" sz="2200" b="1">
                <a:cs typeface="Arial"/>
              </a:rPr>
              <a:t>Segundo pesquisas: A cada 10 funcionários 7 sofrem com fadiga visual devido a iluminação inadequada do ambiente.</a:t>
            </a:r>
            <a:endParaRPr lang="pt-BR" sz="2200" b="1">
              <a:ea typeface="+mn-lt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pt-BR" sz="2200" b="1">
                <a:cs typeface="Arial"/>
              </a:rPr>
              <a:t>Pausas “indevidas” para descansar a vista e dispersar-se um pouco de tanta luz.</a:t>
            </a:r>
            <a:endParaRPr lang="en-US" sz="2200" b="1">
              <a:ea typeface="+mn-lt"/>
              <a:cs typeface="Arial"/>
            </a:endParaRPr>
          </a:p>
        </p:txBody>
      </p:sp>
      <p:sp>
        <p:nvSpPr>
          <p:cNvPr id="7" name="Conector recto 8">
            <a:extLst>
              <a:ext uri="{FF2B5EF4-FFF2-40B4-BE49-F238E27FC236}">
                <a16:creationId xmlns:a16="http://schemas.microsoft.com/office/drawing/2014/main" id="{2D77F631-7032-6BDB-765C-F84E7D7FEF48}"/>
              </a:ext>
            </a:extLst>
          </p:cNvPr>
          <p:cNvSpPr/>
          <p:nvPr/>
        </p:nvSpPr>
        <p:spPr>
          <a:xfrm>
            <a:off x="6487886" y="1730059"/>
            <a:ext cx="5320729" cy="6158"/>
          </a:xfrm>
          <a:prstGeom prst="line">
            <a:avLst/>
          </a:prstGeom>
          <a:solidFill>
            <a:srgbClr val="849398">
              <a:alpha val="5000"/>
            </a:srgbClr>
          </a:solidFill>
          <a:ln w="9000">
            <a:solidFill>
              <a:srgbClr val="849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BR">
              <a:solidFill>
                <a:srgbClr val="8493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765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8E8D-E72C-E81D-6969-28E217266FE6}"/>
              </a:ext>
            </a:extLst>
          </p:cNvPr>
          <p:cNvSpPr txBox="1">
            <a:spLocks/>
          </p:cNvSpPr>
          <p:nvPr/>
        </p:nvSpPr>
        <p:spPr>
          <a:xfrm>
            <a:off x="369802" y="270867"/>
            <a:ext cx="4129736" cy="1124712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>
                <a:latin typeface="Arial Black" panose="020B0A04020102020204" pitchFamily="34" charset="0"/>
                <a:cs typeface="Calibri Light"/>
              </a:rPr>
              <a:t>Por que ser parceiro da </a:t>
            </a:r>
            <a:r>
              <a:rPr lang="pt-BR" sz="2800" b="1" err="1">
                <a:latin typeface="Arial Black" panose="020B0A04020102020204" pitchFamily="34" charset="0"/>
                <a:cs typeface="Calibri Light"/>
              </a:rPr>
              <a:t>Lumitech</a:t>
            </a:r>
            <a:r>
              <a:rPr lang="pt-BR" sz="2800" b="1">
                <a:latin typeface="Arial Black" panose="020B0A04020102020204" pitchFamily="34" charset="0"/>
                <a:cs typeface="Calibri Light"/>
              </a:rPr>
              <a:t>?</a:t>
            </a:r>
            <a:endParaRPr lang="pt-BR" sz="2800">
              <a:cs typeface="Calibri Light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68C2CC7-1257-D1F4-F6B3-01D3B99CA8D6}"/>
              </a:ext>
            </a:extLst>
          </p:cNvPr>
          <p:cNvSpPr txBox="1">
            <a:spLocks/>
          </p:cNvSpPr>
          <p:nvPr/>
        </p:nvSpPr>
        <p:spPr>
          <a:xfrm>
            <a:off x="456999" y="1656948"/>
            <a:ext cx="5215381" cy="494533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cs typeface="Arial"/>
              </a:rPr>
              <a:t>A </a:t>
            </a:r>
            <a:r>
              <a:rPr lang="en-US" sz="2200" b="1" err="1">
                <a:cs typeface="Arial"/>
              </a:rPr>
              <a:t>Lumitech</a:t>
            </a:r>
            <a:r>
              <a:rPr lang="en-US" sz="2200" b="1">
                <a:cs typeface="Arial"/>
              </a:rPr>
              <a:t>, </a:t>
            </a:r>
            <a:r>
              <a:rPr lang="en-US" sz="2200" b="1" err="1">
                <a:cs typeface="Arial"/>
              </a:rPr>
              <a:t>parte</a:t>
            </a:r>
            <a:r>
              <a:rPr lang="en-US" sz="2200" b="1">
                <a:cs typeface="Arial"/>
              </a:rPr>
              <a:t> do </a:t>
            </a:r>
            <a:r>
              <a:rPr lang="en-US" sz="2200" b="1" err="1">
                <a:cs typeface="Arial"/>
              </a:rPr>
              <a:t>princípio</a:t>
            </a:r>
            <a:r>
              <a:rPr lang="en-US" sz="2200" b="1">
                <a:cs typeface="Arial"/>
              </a:rPr>
              <a:t> de </a:t>
            </a:r>
            <a:r>
              <a:rPr lang="en-US" sz="2200" b="1" err="1">
                <a:cs typeface="Arial"/>
              </a:rPr>
              <a:t>suprir</a:t>
            </a:r>
            <a:r>
              <a:rPr lang="en-US" sz="2200" b="1">
                <a:cs typeface="Arial"/>
              </a:rPr>
              <a:t> as </a:t>
            </a:r>
            <a:r>
              <a:rPr lang="en-US" sz="2200" b="1" err="1">
                <a:cs typeface="Arial"/>
              </a:rPr>
              <a:t>necessidades</a:t>
            </a:r>
            <a:r>
              <a:rPr lang="en-US" sz="2200" b="1">
                <a:cs typeface="Arial"/>
              </a:rPr>
              <a:t> </a:t>
            </a:r>
            <a:r>
              <a:rPr lang="en-US" sz="2200" b="1" err="1">
                <a:cs typeface="Arial"/>
              </a:rPr>
              <a:t>empresarais</a:t>
            </a:r>
            <a:r>
              <a:rPr lang="en-US" sz="2200" b="1">
                <a:cs typeface="Arial"/>
              </a:rPr>
              <a:t>:</a:t>
            </a:r>
            <a:endParaRPr lang="pt-BR" sz="2200" b="1"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>
              <a:cs typeface="Arial"/>
            </a:endParaRPr>
          </a:p>
          <a:p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Diminuindo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gastos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por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absenteísmo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por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iluminação</a:t>
            </a:r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inadequada</a:t>
            </a:r>
            <a:r>
              <a:rPr lang="en-US" sz="2200" b="1">
                <a:cs typeface="Arial"/>
              </a:rPr>
              <a:t>;</a:t>
            </a:r>
            <a:br>
              <a:rPr lang="en-US" sz="2200" b="1">
                <a:cs typeface="Arial"/>
              </a:rPr>
            </a:br>
            <a:endParaRPr lang="en-US" sz="2200" b="1">
              <a:cs typeface="Arial"/>
            </a:endParaRPr>
          </a:p>
          <a:p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Gerando</a:t>
            </a:r>
            <a:r>
              <a:rPr lang="en-US" sz="2200" b="1">
                <a:cs typeface="Arial"/>
              </a:rPr>
              <a:t> </a:t>
            </a:r>
            <a:r>
              <a:rPr lang="en-US" sz="2200" b="1" err="1">
                <a:cs typeface="Arial"/>
              </a:rPr>
              <a:t>lucros</a:t>
            </a:r>
            <a:r>
              <a:rPr lang="en-US" sz="2200" b="1">
                <a:cs typeface="Arial"/>
              </a:rPr>
              <a:t>;</a:t>
            </a:r>
            <a:br>
              <a:rPr lang="en-US" sz="2200" b="1">
                <a:cs typeface="Arial"/>
              </a:rPr>
            </a:br>
            <a:endParaRPr lang="en-US" sz="2200" b="1">
              <a:cs typeface="Arial"/>
            </a:endParaRPr>
          </a:p>
          <a:p>
            <a:r>
              <a:rPr lang="en-US" sz="2200" b="1">
                <a:cs typeface="Arial"/>
              </a:rPr>
              <a:t> </a:t>
            </a:r>
            <a:r>
              <a:rPr lang="en-US" sz="2200" b="1" err="1">
                <a:cs typeface="Arial"/>
              </a:rPr>
              <a:t>Motivando</a:t>
            </a:r>
            <a:r>
              <a:rPr lang="en-US" sz="2200" b="1">
                <a:cs typeface="Arial"/>
              </a:rPr>
              <a:t> a </a:t>
            </a:r>
            <a:r>
              <a:rPr lang="en-US" sz="2200" b="1" err="1">
                <a:cs typeface="Arial"/>
              </a:rPr>
              <a:t>ascensão</a:t>
            </a:r>
            <a:r>
              <a:rPr lang="en-US" sz="2200" b="1">
                <a:cs typeface="Arial"/>
              </a:rPr>
              <a:t> de </a:t>
            </a:r>
            <a:r>
              <a:rPr lang="en-US" sz="2200" b="1" err="1">
                <a:cs typeface="Arial"/>
              </a:rPr>
              <a:t>desempenho</a:t>
            </a:r>
            <a:r>
              <a:rPr lang="en-US" sz="2200" b="1">
                <a:cs typeface="Arial"/>
              </a:rPr>
              <a:t> e  </a:t>
            </a:r>
            <a:r>
              <a:rPr lang="en-US" sz="2200" b="1" err="1">
                <a:cs typeface="Arial"/>
              </a:rPr>
              <a:t>produtividade</a:t>
            </a:r>
            <a:r>
              <a:rPr lang="en-US" sz="2200" b="1">
                <a:cs typeface="Arial"/>
              </a:rPr>
              <a:t> dos </a:t>
            </a:r>
            <a:r>
              <a:rPr lang="en-US" sz="2200" b="1" err="1">
                <a:cs typeface="Arial"/>
              </a:rPr>
              <a:t>funcionários</a:t>
            </a:r>
            <a:r>
              <a:rPr lang="en-US" sz="2200" b="1">
                <a:cs typeface="Arial"/>
              </a:rPr>
              <a:t>;</a:t>
            </a:r>
            <a:br>
              <a:rPr lang="en-US" sz="2200" b="1">
                <a:cs typeface="Arial"/>
              </a:rPr>
            </a:br>
            <a:endParaRPr lang="en-US" sz="2200" b="1">
              <a:cs typeface="Arial"/>
            </a:endParaRPr>
          </a:p>
          <a:p>
            <a:r>
              <a:rPr lang="en-US" sz="2200" b="1" err="1">
                <a:cs typeface="Arial"/>
              </a:rPr>
              <a:t>Tudo</a:t>
            </a:r>
            <a:r>
              <a:rPr lang="en-US" sz="2200" b="1">
                <a:cs typeface="Arial"/>
              </a:rPr>
              <a:t> </a:t>
            </a:r>
            <a:r>
              <a:rPr lang="en-US" sz="2200" b="1" err="1">
                <a:cs typeface="Arial"/>
              </a:rPr>
              <a:t>através</a:t>
            </a:r>
            <a:r>
              <a:rPr lang="en-US" sz="2200" b="1">
                <a:cs typeface="Arial"/>
              </a:rPr>
              <a:t> da </a:t>
            </a:r>
            <a:r>
              <a:rPr lang="en-US" sz="2200" b="1" err="1">
                <a:cs typeface="Arial"/>
              </a:rPr>
              <a:t>adequação</a:t>
            </a:r>
            <a:r>
              <a:rPr lang="en-US" sz="2200" b="1">
                <a:cs typeface="Arial"/>
              </a:rPr>
              <a:t> da </a:t>
            </a:r>
            <a:r>
              <a:rPr lang="en-US" sz="2200" b="1" err="1">
                <a:cs typeface="Arial"/>
              </a:rPr>
              <a:t>luminosidade</a:t>
            </a:r>
            <a:r>
              <a:rPr lang="en-US" sz="2200" b="1">
                <a:cs typeface="Arial"/>
              </a:rPr>
              <a:t> no </a:t>
            </a:r>
            <a:r>
              <a:rPr lang="en-US" sz="2200" b="1" err="1">
                <a:cs typeface="Arial"/>
              </a:rPr>
              <a:t>seu</a:t>
            </a:r>
            <a:r>
              <a:rPr lang="en-US" sz="2200" b="1">
                <a:cs typeface="Arial"/>
              </a:rPr>
              <a:t> </a:t>
            </a:r>
            <a:r>
              <a:rPr lang="en-US" sz="2200" b="1" err="1">
                <a:cs typeface="Arial"/>
              </a:rPr>
              <a:t>ambiente</a:t>
            </a:r>
            <a:r>
              <a:rPr lang="en-US" sz="2200" b="1">
                <a:cs typeface="Arial"/>
              </a:rPr>
              <a:t> de </a:t>
            </a:r>
            <a:r>
              <a:rPr lang="en-US" sz="2200" b="1" err="1">
                <a:cs typeface="Arial"/>
              </a:rPr>
              <a:t>trabalho</a:t>
            </a:r>
            <a:r>
              <a:rPr lang="en-US" sz="2200" b="1">
                <a:cs typeface="Arial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>
              <a:ea typeface="+mn-lt"/>
              <a:cs typeface="+mn-lt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456999" y="1389438"/>
            <a:ext cx="4905415" cy="7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008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407F9-9291-0273-7438-079921BE4156}"/>
              </a:ext>
            </a:extLst>
          </p:cNvPr>
          <p:cNvSpPr txBox="1">
            <a:spLocks/>
          </p:cNvSpPr>
          <p:nvPr/>
        </p:nvSpPr>
        <p:spPr>
          <a:xfrm>
            <a:off x="6473952" y="169333"/>
            <a:ext cx="5718048" cy="1665672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pt-BR" sz="2200" b="1">
                <a:latin typeface="Arial Black"/>
              </a:rPr>
              <a:t>Nós da </a:t>
            </a:r>
            <a:r>
              <a:rPr lang="pt-BR" sz="2200" b="1" err="1">
                <a:latin typeface="Arial Black"/>
              </a:rPr>
              <a:t>Lumitech</a:t>
            </a:r>
            <a:r>
              <a:rPr lang="pt-BR" sz="2200" b="1">
                <a:latin typeface="Arial Black"/>
              </a:rPr>
              <a:t> trabalhamos com dedicação para oferecer a você uma solução que existe de melhor no mercado de iluminação.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ADDB408-E138-1EC7-C2E0-A4397748269B}"/>
              </a:ext>
            </a:extLst>
          </p:cNvPr>
          <p:cNvSpPr txBox="1">
            <a:spLocks/>
          </p:cNvSpPr>
          <p:nvPr/>
        </p:nvSpPr>
        <p:spPr>
          <a:xfrm>
            <a:off x="6799263" y="2482699"/>
            <a:ext cx="4900058" cy="419929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err="1">
                <a:latin typeface="Calibri"/>
                <a:ea typeface="+mn-lt"/>
                <a:cs typeface="+mn-lt"/>
              </a:rPr>
              <a:t>Verificamos</a:t>
            </a:r>
            <a:r>
              <a:rPr lang="en-US" sz="2300" b="1">
                <a:latin typeface="Calibri"/>
                <a:ea typeface="+mn-lt"/>
                <a:cs typeface="+mn-lt"/>
              </a:rPr>
              <a:t> a </a:t>
            </a:r>
            <a:r>
              <a:rPr lang="en-US" sz="2300" b="1" err="1">
                <a:latin typeface="Calibri"/>
                <a:ea typeface="+mn-lt"/>
                <a:cs typeface="+mn-lt"/>
              </a:rPr>
              <a:t>quantidade</a:t>
            </a:r>
            <a:r>
              <a:rPr lang="en-US" sz="2300" b="1">
                <a:latin typeface="Calibri"/>
                <a:ea typeface="+mn-lt"/>
                <a:cs typeface="+mn-lt"/>
              </a:rPr>
              <a:t> de luz que </a:t>
            </a:r>
            <a:r>
              <a:rPr lang="en-US" sz="2300" b="1" err="1">
                <a:latin typeface="Calibri"/>
                <a:ea typeface="+mn-lt"/>
                <a:cs typeface="+mn-lt"/>
              </a:rPr>
              <a:t>o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ambiente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está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sendo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exposto</a:t>
            </a:r>
            <a:r>
              <a:rPr lang="en-US" sz="2300" b="1">
                <a:latin typeface="Calibri"/>
                <a:ea typeface="+mn-lt"/>
                <a:cs typeface="+mn-lt"/>
              </a:rPr>
              <a:t>; </a:t>
            </a:r>
            <a:endParaRPr lang="pt-BR">
              <a:cs typeface="Calibri" panose="020F0502020204030204"/>
            </a:endParaRPr>
          </a:p>
          <a:p>
            <a:r>
              <a:rPr lang="en-US" sz="2300" b="1" err="1">
                <a:latin typeface="Calibri"/>
                <a:ea typeface="+mn-lt"/>
                <a:cs typeface="+mn-lt"/>
              </a:rPr>
              <a:t>Possibilitamos</a:t>
            </a:r>
            <a:r>
              <a:rPr lang="en-US" sz="2300" b="1">
                <a:latin typeface="Calibri"/>
                <a:ea typeface="+mn-lt"/>
                <a:cs typeface="+mn-lt"/>
              </a:rPr>
              <a:t> a </a:t>
            </a:r>
            <a:r>
              <a:rPr lang="en-US" sz="2300" b="1" err="1">
                <a:latin typeface="Calibri"/>
                <a:ea typeface="+mn-lt"/>
                <a:cs typeface="+mn-lt"/>
              </a:rPr>
              <a:t>indicação</a:t>
            </a:r>
            <a:r>
              <a:rPr lang="en-US" sz="2300" b="1">
                <a:latin typeface="Calibri"/>
                <a:ea typeface="+mn-lt"/>
                <a:cs typeface="+mn-lt"/>
              </a:rPr>
              <a:t> de </a:t>
            </a:r>
            <a:r>
              <a:rPr lang="en-US" sz="2300" b="1" err="1">
                <a:latin typeface="Calibri"/>
                <a:ea typeface="+mn-lt"/>
                <a:cs typeface="+mn-lt"/>
              </a:rPr>
              <a:t>quando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ultrapassa</a:t>
            </a:r>
            <a:r>
              <a:rPr lang="en-US" sz="2300" b="1">
                <a:latin typeface="Calibri"/>
                <a:ea typeface="+mn-lt"/>
                <a:cs typeface="+mn-lt"/>
              </a:rPr>
              <a:t> o ideal, e </a:t>
            </a:r>
            <a:r>
              <a:rPr lang="en-US" sz="2300" b="1" err="1">
                <a:latin typeface="Calibri"/>
                <a:ea typeface="+mn-lt"/>
                <a:cs typeface="+mn-lt"/>
              </a:rPr>
              <a:t>também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quando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estiver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abaixo</a:t>
            </a:r>
            <a:r>
              <a:rPr lang="en-US" sz="2300" b="1">
                <a:latin typeface="Calibri"/>
                <a:ea typeface="+mn-lt"/>
                <a:cs typeface="+mn-lt"/>
              </a:rPr>
              <a:t> do ideal no </a:t>
            </a:r>
            <a:r>
              <a:rPr lang="en-US" sz="2300" b="1" err="1">
                <a:latin typeface="Calibri"/>
                <a:ea typeface="+mn-lt"/>
                <a:cs typeface="+mn-lt"/>
              </a:rPr>
              <a:t>seu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ambiente</a:t>
            </a:r>
            <a:r>
              <a:rPr lang="en-US" sz="2300" b="1">
                <a:latin typeface="Calibri"/>
                <a:ea typeface="+mn-lt"/>
                <a:cs typeface="+mn-lt"/>
              </a:rPr>
              <a:t> de </a:t>
            </a:r>
            <a:r>
              <a:rPr lang="en-US" sz="2300" b="1" err="1">
                <a:latin typeface="Calibri"/>
                <a:ea typeface="+mn-lt"/>
                <a:cs typeface="+mn-lt"/>
              </a:rPr>
              <a:t>trabalho</a:t>
            </a:r>
            <a:endParaRPr lang="en-US" sz="2300" b="1">
              <a:latin typeface="Calibri"/>
              <a:ea typeface="+mn-lt"/>
              <a:cs typeface="+mn-lt"/>
            </a:endParaRPr>
          </a:p>
          <a:p>
            <a:r>
              <a:rPr lang="en-US" sz="2300" b="1" err="1">
                <a:latin typeface="Calibri"/>
                <a:ea typeface="+mn-lt"/>
                <a:cs typeface="+mn-lt"/>
              </a:rPr>
              <a:t>Ajudando</a:t>
            </a:r>
            <a:r>
              <a:rPr lang="en-US" sz="2300" b="1">
                <a:latin typeface="Calibri"/>
                <a:ea typeface="+mn-lt"/>
                <a:cs typeface="+mn-lt"/>
              </a:rPr>
              <a:t> </a:t>
            </a:r>
            <a:r>
              <a:rPr lang="en-US" sz="2300" b="1" err="1">
                <a:latin typeface="Calibri"/>
                <a:ea typeface="+mn-lt"/>
                <a:cs typeface="+mn-lt"/>
              </a:rPr>
              <a:t>adequar</a:t>
            </a:r>
            <a:r>
              <a:rPr lang="en-US" sz="2300" b="1">
                <a:latin typeface="Calibri"/>
                <a:ea typeface="+mn-lt"/>
                <a:cs typeface="+mn-lt"/>
              </a:rPr>
              <a:t> a </a:t>
            </a:r>
            <a:r>
              <a:rPr lang="en-US" sz="2300" b="1" err="1">
                <a:latin typeface="Calibri"/>
                <a:ea typeface="+mn-lt"/>
                <a:cs typeface="+mn-lt"/>
              </a:rPr>
              <a:t>iluminação</a:t>
            </a:r>
            <a:r>
              <a:rPr lang="en-US" sz="2300" b="1">
                <a:latin typeface="Calibri"/>
                <a:ea typeface="+mn-lt"/>
                <a:cs typeface="+mn-lt"/>
              </a:rPr>
              <a:t> para </a:t>
            </a:r>
            <a:r>
              <a:rPr lang="en-US" sz="2300" b="1" err="1">
                <a:latin typeface="Calibri"/>
                <a:ea typeface="+mn-lt"/>
                <a:cs typeface="+mn-lt"/>
              </a:rPr>
              <a:t>todos</a:t>
            </a:r>
            <a:r>
              <a:rPr lang="en-US" sz="2300" b="1">
                <a:latin typeface="Calibri"/>
                <a:ea typeface="+mn-lt"/>
                <a:cs typeface="+mn-lt"/>
              </a:rPr>
              <a:t> </a:t>
            </a:r>
            <a:r>
              <a:rPr lang="en-US" sz="2300" b="1" err="1">
                <a:latin typeface="Calibri"/>
                <a:ea typeface="+mn-lt"/>
                <a:cs typeface="+mn-lt"/>
              </a:rPr>
              <a:t>os</a:t>
            </a:r>
            <a:r>
              <a:rPr lang="en-US" sz="2300" b="1">
                <a:latin typeface="Calibri"/>
                <a:ea typeface="+mn-lt"/>
                <a:cs typeface="+mn-lt"/>
              </a:rPr>
              <a:t> ambientes.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6601629" y="2025953"/>
            <a:ext cx="5004839" cy="34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59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29830" y="359434"/>
            <a:ext cx="5324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Negócios</a:t>
            </a:r>
          </a:p>
        </p:txBody>
      </p:sp>
      <p:pic>
        <p:nvPicPr>
          <p:cNvPr id="19" name="Imagem 19" descr="Diagrama&#10;&#10;Descrição gerada automaticamente">
            <a:extLst>
              <a:ext uri="{FF2B5EF4-FFF2-40B4-BE49-F238E27FC236}">
                <a16:creationId xmlns:a16="http://schemas.microsoft.com/office/drawing/2014/main" id="{B226128F-C69C-4608-D078-6739BE8D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1871653"/>
            <a:ext cx="5345501" cy="45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517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1B648-AE45-85CE-9203-54C70E4E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Calibri"/>
                <a:cs typeface="Calibri Light"/>
              </a:rPr>
              <a:t>Ferramenta De Gestão</a:t>
            </a:r>
            <a:endParaRPr lang="pt-BR" b="1">
              <a:latin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2866D-630E-2A46-728C-1A0EBB24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380"/>
            <a:ext cx="10515600" cy="4523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pt-BR" b="1">
                <a:latin typeface="Calibri"/>
                <a:cs typeface="Calibri"/>
              </a:rPr>
              <a:t>Por que utilizar o </a:t>
            </a:r>
            <a:r>
              <a:rPr lang="pt-BR" b="1" err="1">
                <a:latin typeface="Calibri"/>
                <a:cs typeface="Calibri"/>
              </a:rPr>
              <a:t>trello</a:t>
            </a:r>
            <a:r>
              <a:rPr lang="pt-BR" b="1">
                <a:latin typeface="Calibri"/>
                <a:cs typeface="Calibri"/>
              </a:rPr>
              <a:t> ?</a:t>
            </a:r>
          </a:p>
          <a:p>
            <a:pPr marL="0" indent="0" algn="ctr">
              <a:lnSpc>
                <a:spcPct val="70000"/>
              </a:lnSpc>
              <a:buNone/>
            </a:pPr>
            <a:endParaRPr lang="pt-BR" b="1">
              <a:latin typeface="Calibri"/>
              <a:ea typeface="+mn-lt"/>
              <a:cs typeface="+mn-lt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Visualização de projetos divididos em tarefas e ações.</a:t>
            </a:r>
            <a:endParaRPr lang="pt-BR" b="1">
              <a:latin typeface="Calibri"/>
              <a:cs typeface="Calibri" panose="020F0502020204030204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Possibilidade de agregar recursos visuais e links aos cartões.</a:t>
            </a:r>
            <a:endParaRPr lang="pt-BR" b="1">
              <a:latin typeface="Calibri"/>
              <a:cs typeface="Calibri" panose="020F0502020204030204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Compartilhamento do painel de tarefas com outros membros da equipe.</a:t>
            </a:r>
            <a:endParaRPr lang="pt-BR" b="1">
              <a:latin typeface="Calibri"/>
              <a:cs typeface="Calibri" panose="020F0502020204030204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Melhora na produtividade.</a:t>
            </a:r>
            <a:endParaRPr lang="pt-BR" b="1">
              <a:latin typeface="Calibri"/>
              <a:cs typeface="Calibri" panose="020F0502020204030204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Linguagem em português. </a:t>
            </a:r>
            <a:endParaRPr lang="pt-BR" b="1">
              <a:latin typeface="Calibri"/>
              <a:cs typeface="Calibri" panose="020F0502020204030204"/>
            </a:endParaRPr>
          </a:p>
          <a:p>
            <a:pPr algn="just">
              <a:lnSpc>
                <a:spcPct val="70000"/>
              </a:lnSpc>
            </a:pPr>
            <a:r>
              <a:rPr lang="pt-BR" b="1">
                <a:latin typeface="Calibri"/>
                <a:ea typeface="+mn-lt"/>
                <a:cs typeface="+mn-lt"/>
              </a:rPr>
              <a:t>Acessível e fácil visibilidade</a:t>
            </a:r>
            <a:endParaRPr lang="pt-BR" b="1">
              <a:latin typeface="Calibri"/>
              <a:cs typeface="Calibri" panose="020F0502020204030204"/>
            </a:endParaRPr>
          </a:p>
          <a:p>
            <a:pPr algn="ctr">
              <a:lnSpc>
                <a:spcPct val="70000"/>
              </a:lnSpc>
              <a:buNone/>
            </a:pPr>
            <a:r>
              <a:rPr lang="pt-BR" i="1">
                <a:latin typeface="Arial Black"/>
                <a:ea typeface="+mn-lt"/>
                <a:cs typeface="+mn-lt"/>
              </a:rPr>
              <a:t>  </a:t>
            </a:r>
            <a:endParaRPr lang="pt-BR"/>
          </a:p>
          <a:p>
            <a:pPr algn="ctr">
              <a:lnSpc>
                <a:spcPct val="70000"/>
              </a:lnSpc>
              <a:buNone/>
            </a:pPr>
            <a:endParaRPr lang="pt-BR" i="1">
              <a:latin typeface="Arial Black"/>
              <a:cs typeface="Calibri"/>
            </a:endParaRPr>
          </a:p>
          <a:p>
            <a:pPr algn="ctr">
              <a:buNone/>
            </a:pPr>
            <a:endParaRPr lang="pt-BR" i="1">
              <a:latin typeface="Arial Black"/>
              <a:cs typeface="Calibri"/>
            </a:endParaRPr>
          </a:p>
          <a:p>
            <a:pPr marL="0" indent="0">
              <a:buNone/>
            </a:pPr>
            <a:endParaRPr lang="pt-BR">
              <a:cs typeface="Calibri" panose="020F05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9EBE4C8D-DF3F-12CE-8829-C3E53D6B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66" y="173621"/>
            <a:ext cx="2743200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63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D5A520-2F42-754E-76AE-802F4349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err="1">
                <a:solidFill>
                  <a:srgbClr val="FFFFFF"/>
                </a:solidFill>
                <a:cs typeface="Calibri Light"/>
              </a:rPr>
              <a:t>Protótipos</a:t>
            </a:r>
            <a:endParaRPr lang="en-US" sz="2600" kern="1200" err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0B499D63-B855-D104-938F-395017FB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150" b="12927"/>
          <a:stretch/>
        </p:blipFill>
        <p:spPr>
          <a:xfrm>
            <a:off x="4156404" y="961812"/>
            <a:ext cx="695259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42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>
            <a:extLst>
              <a:ext uri="{FF2B5EF4-FFF2-40B4-BE49-F238E27FC236}">
                <a16:creationId xmlns:a16="http://schemas.microsoft.com/office/drawing/2014/main" id="{D637261A-DAF0-F916-C67E-DF0524C3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" y="584200"/>
            <a:ext cx="12183341" cy="476417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CBF8160-789F-F3BD-4CC9-198AAEBE2266}"/>
              </a:ext>
            </a:extLst>
          </p:cNvPr>
          <p:cNvSpPr/>
          <p:nvPr/>
        </p:nvSpPr>
        <p:spPr>
          <a:xfrm>
            <a:off x="0" y="5348379"/>
            <a:ext cx="12190382" cy="15096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Calibri"/>
              </a:rPr>
              <a:t>Rodapé da página com</a:t>
            </a:r>
            <a:r>
              <a:rPr lang="pt-BR">
                <a:solidFill>
                  <a:schemeClr val="tx1"/>
                </a:solidFill>
                <a:cs typeface="Calibri"/>
              </a:rPr>
              <a:t> </a:t>
            </a:r>
            <a:r>
              <a:rPr lang="pt-BR">
                <a:solidFill>
                  <a:schemeClr val="bg1"/>
                </a:solidFill>
                <a:cs typeface="Calibri"/>
              </a:rPr>
              <a:t>informações de contato, endereço...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CFDC63-A263-A365-9FDD-11E8BAC1DFD3}"/>
              </a:ext>
            </a:extLst>
          </p:cNvPr>
          <p:cNvSpPr/>
          <p:nvPr/>
        </p:nvSpPr>
        <p:spPr>
          <a:xfrm>
            <a:off x="-2" y="4081"/>
            <a:ext cx="12190384" cy="935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>
                <a:cs typeface="Calibri" panose="020F0502020204030204"/>
              </a:rPr>
              <a:t>      </a:t>
            </a:r>
          </a:p>
        </p:txBody>
      </p:sp>
      <p:sp>
        <p:nvSpPr>
          <p:cNvPr id="7" name="Retângulo: Cantos Arredondados 10">
            <a:extLst>
              <a:ext uri="{FF2B5EF4-FFF2-40B4-BE49-F238E27FC236}">
                <a16:creationId xmlns:a16="http://schemas.microsoft.com/office/drawing/2014/main" id="{56731D05-5CF7-FC7F-9156-E6D3F330F82F}"/>
              </a:ext>
            </a:extLst>
          </p:cNvPr>
          <p:cNvSpPr/>
          <p:nvPr/>
        </p:nvSpPr>
        <p:spPr>
          <a:xfrm>
            <a:off x="8667032" y="205956"/>
            <a:ext cx="1365847" cy="531961"/>
          </a:xfrm>
          <a:prstGeom prst="round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900">
                <a:latin typeface="Times New Roman"/>
                <a:ea typeface="+mn-lt"/>
                <a:cs typeface="+mn-lt"/>
              </a:rPr>
              <a:t>Cadastre-se</a:t>
            </a:r>
          </a:p>
        </p:txBody>
      </p:sp>
      <p:sp>
        <p:nvSpPr>
          <p:cNvPr id="8" name="Retângulo: Cantos Arredondados 11">
            <a:extLst>
              <a:ext uri="{FF2B5EF4-FFF2-40B4-BE49-F238E27FC236}">
                <a16:creationId xmlns:a16="http://schemas.microsoft.com/office/drawing/2014/main" id="{8165312D-F027-EBA4-B7B1-D8B84473F923}"/>
              </a:ext>
            </a:extLst>
          </p:cNvPr>
          <p:cNvSpPr/>
          <p:nvPr/>
        </p:nvSpPr>
        <p:spPr>
          <a:xfrm>
            <a:off x="10334805" y="205955"/>
            <a:ext cx="1523998" cy="531961"/>
          </a:xfrm>
          <a:prstGeom prst="round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900">
                <a:latin typeface="Times New Roman"/>
                <a:ea typeface="+mn-lt"/>
                <a:cs typeface="+mn-lt"/>
              </a:rPr>
              <a:t>Fazer </a:t>
            </a:r>
            <a:r>
              <a:rPr lang="pt-BR" sz="1900" err="1">
                <a:latin typeface="Times New Roman"/>
                <a:ea typeface="+mn-lt"/>
                <a:cs typeface="+mn-lt"/>
              </a:rPr>
              <a:t>Login</a:t>
            </a:r>
            <a:endParaRPr lang="pt-BR" sz="1900">
              <a:latin typeface="Times New Roman"/>
              <a:ea typeface="+mn-lt"/>
              <a:cs typeface="+mn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E87332-4AED-C838-7172-24564A261316}"/>
              </a:ext>
            </a:extLst>
          </p:cNvPr>
          <p:cNvSpPr/>
          <p:nvPr/>
        </p:nvSpPr>
        <p:spPr>
          <a:xfrm>
            <a:off x="-1" y="925722"/>
            <a:ext cx="12190381" cy="4428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Área de apresentação sobre a instituição e proposta.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7" y="22444"/>
            <a:ext cx="1614319" cy="9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Gestão</vt:lpstr>
      <vt:lpstr>Protótipos</vt:lpstr>
      <vt:lpstr>Apresentação do PowerPoint</vt:lpstr>
      <vt:lpstr>Apresentação do PowerPoint</vt:lpstr>
      <vt:lpstr>Apresentação do PowerPoint</vt:lpstr>
      <vt:lpstr>Apresentação do PowerPoint</vt:lpstr>
      <vt:lpstr>Simulador  Financeiro</vt:lpstr>
      <vt:lpstr>Tabelas no MySQL</vt:lpstr>
      <vt:lpstr>Placa Arduino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revision>50</cp:revision>
  <dcterms:created xsi:type="dcterms:W3CDTF">2022-09-01T23:32:33Z</dcterms:created>
  <dcterms:modified xsi:type="dcterms:W3CDTF">2022-09-08T20:29:07Z</dcterms:modified>
</cp:coreProperties>
</file>