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raspberrypilearning/sense-hat-data-logg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application-note/AN3397.pdf" TargetMode="External"/><Relationship Id="rId2" Type="http://schemas.openxmlformats.org/officeDocument/2006/relationships/hyperlink" Target="http://dx.doi.org/10.1561/20000000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AB29-B2B4-FC7A-5B70-8B47D85FE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Embedded Electronic Systems</a:t>
            </a:r>
            <a:br>
              <a:rPr lang="pt-BR" b="1" i="0" dirty="0">
                <a:effectLst/>
                <a:latin typeface="-apple-system"/>
              </a:rPr>
            </a:br>
            <a:r>
              <a:rPr lang="pt-BR" b="1" i="0" dirty="0">
                <a:effectLst/>
                <a:latin typeface="-apple-system"/>
              </a:rPr>
              <a:t>final project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7FF34-9BDA-B1EC-DA53-C04AF92EC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Motion Map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A1BF-0165-C282-A314-5ECF559C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 statement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4E10-3C30-A5C0-A96D-6D92027A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Read the IMU in a loop for 15 seconds </a:t>
            </a:r>
          </a:p>
          <a:p>
            <a:r>
              <a:rPr lang="en-US" dirty="0">
                <a:latin typeface="Google Sans"/>
              </a:rPr>
              <a:t>S</a:t>
            </a:r>
            <a:r>
              <a:rPr lang="en-US" b="0" i="0" dirty="0">
                <a:effectLst/>
                <a:latin typeface="Google Sans"/>
              </a:rPr>
              <a:t>ave data every 100 </a:t>
            </a:r>
            <a:r>
              <a:rPr lang="en-US" b="0" i="0" dirty="0" err="1">
                <a:effectLst/>
                <a:latin typeface="Google Sans"/>
              </a:rPr>
              <a:t>ms</a:t>
            </a:r>
            <a:r>
              <a:rPr lang="en-US" b="0" i="0" dirty="0">
                <a:effectLst/>
                <a:latin typeface="Google Sans"/>
              </a:rPr>
              <a:t> while moving the Pi! </a:t>
            </a:r>
          </a:p>
          <a:p>
            <a:r>
              <a:rPr lang="en-US" dirty="0">
                <a:latin typeface="Google Sans"/>
              </a:rPr>
              <a:t>Get the </a:t>
            </a:r>
            <a:r>
              <a:rPr lang="en-US" b="0" i="0" dirty="0">
                <a:effectLst/>
                <a:latin typeface="Google Sans"/>
              </a:rPr>
              <a:t>average execution time of the readings! </a:t>
            </a:r>
          </a:p>
          <a:p>
            <a:r>
              <a:rPr lang="en-US" b="0" i="0" dirty="0">
                <a:effectLst/>
                <a:latin typeface="Google Sans"/>
              </a:rPr>
              <a:t>Draw a map in a GUI about the path the Pi has been moved and its orientation along its path!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3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B3C06-5519-179F-C7CF-A84718E1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pt-BR" dirty="0"/>
              <a:t>Datalogger script</a:t>
            </a:r>
            <a:endParaRPr lang="hu-H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E22A-E257-C5D7-4133-20E3AC8E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pt-BR" dirty="0"/>
              <a:t>Based on </a:t>
            </a:r>
            <a:r>
              <a:rPr lang="pt-BR" dirty="0">
                <a:hlinkClick r:id="rId4"/>
              </a:rPr>
              <a:t>https://github.com/raspberrypilearning/sense-hat-data-logger</a:t>
            </a:r>
            <a:endParaRPr lang="pt-BR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FB66A98F-EB9D-8BCE-61EA-1E7DC2F2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00" y="-2"/>
            <a:ext cx="4635583" cy="6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0C7E-9CA1-3837-9739-611E7275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941" y="618518"/>
            <a:ext cx="5448469" cy="1478570"/>
          </a:xfrm>
        </p:spPr>
        <p:txBody>
          <a:bodyPr>
            <a:normAutofit/>
          </a:bodyPr>
          <a:lstStyle/>
          <a:p>
            <a:r>
              <a:rPr lang="pt-BR" dirty="0"/>
              <a:t>Algorithm developed</a:t>
            </a:r>
            <a:endParaRPr lang="hu-HU" dirty="0"/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49E8C90-ABA9-6119-5526-C6522DBC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74291"/>
            <a:ext cx="1290721" cy="6709418"/>
          </a:xfrm>
          <a:prstGeom prst="round2DiagRect">
            <a:avLst>
              <a:gd name="adj1" fmla="val 5608"/>
              <a:gd name="adj2" fmla="val 13794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EA28E9-21C6-DDA6-0CCB-1F13269D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941" y="2249487"/>
            <a:ext cx="5448469" cy="3541714"/>
          </a:xfrm>
        </p:spPr>
        <p:txBody>
          <a:bodyPr>
            <a:normAutofit/>
          </a:bodyPr>
          <a:lstStyle/>
          <a:p>
            <a:r>
              <a:rPr lang="en-US" dirty="0"/>
              <a:t>Calibrates for baseline</a:t>
            </a:r>
          </a:p>
          <a:p>
            <a:r>
              <a:rPr lang="en-US" dirty="0"/>
              <a:t>Uses low-pass filter to smooth noise from readings</a:t>
            </a:r>
          </a:p>
          <a:p>
            <a:r>
              <a:rPr lang="en-US" dirty="0"/>
              <a:t>Uses the trapezoid method of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4F0F-8F7D-C827-3EE0-C9078AF6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User interface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5CF9A-C807-13F0-5465-911096D0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60" y="2249487"/>
            <a:ext cx="385073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2B1F33-5A7A-8E61-E49E-572D5C5FD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Status label</a:t>
            </a:r>
          </a:p>
          <a:p>
            <a:r>
              <a:rPr lang="en-US" dirty="0"/>
              <a:t>Individual acceleration, speed and displacement graphs for each axis</a:t>
            </a:r>
          </a:p>
          <a:p>
            <a:r>
              <a:rPr lang="en-US" dirty="0"/>
              <a:t>Dynamic map</a:t>
            </a:r>
          </a:p>
        </p:txBody>
      </p:sp>
    </p:spTree>
    <p:extLst>
      <p:ext uri="{BB962C8B-B14F-4D97-AF65-F5344CB8AC3E}">
        <p14:creationId xmlns:p14="http://schemas.microsoft.com/office/powerpoint/2010/main" val="5616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13F4-F438-54B7-5A87-C520C331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 found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47AD-1E63-5B7F-5E81-323B51EB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Accelerometer noise (double) integration</a:t>
            </a:r>
          </a:p>
          <a:p>
            <a:r>
              <a:rPr lang="pt-BR" dirty="0"/>
              <a:t>Imprecise orientation from gyroscope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763A-999C-F545-31D6-EB8FB589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Possible improvements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6985-94FA-C570-8019-4934C3CB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Longer calibration (limited solution)</a:t>
            </a:r>
          </a:p>
          <a:p>
            <a:r>
              <a:rPr lang="pt-BR" dirty="0"/>
              <a:t>Extra filtering</a:t>
            </a:r>
          </a:p>
          <a:p>
            <a:r>
              <a:rPr lang="pt-BR" dirty="0"/>
              <a:t>Sensor fusion</a:t>
            </a:r>
          </a:p>
          <a:p>
            <a:r>
              <a:rPr lang="pt-BR" dirty="0"/>
              <a:t>Fine tunning the parameters (threshold value and window size)</a:t>
            </a:r>
          </a:p>
          <a:p>
            <a:r>
              <a:rPr lang="pt-BR" dirty="0"/>
              <a:t>Decreasing the time interval between readings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575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0D61-14A2-C3A1-6661-83467E71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97B1-0485-8866-C3BF-40FEB942A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061"/>
          </a:xfrm>
        </p:spPr>
        <p:txBody>
          <a:bodyPr>
            <a:normAutofit fontScale="92500"/>
          </a:bodyPr>
          <a:lstStyle/>
          <a:p>
            <a:r>
              <a:rPr lang="en-US" dirty="0"/>
              <a:t>Manon </a:t>
            </a:r>
            <a:r>
              <a:rPr lang="en-US" dirty="0" err="1"/>
              <a:t>Kok</a:t>
            </a:r>
            <a:r>
              <a:rPr lang="en-US" dirty="0"/>
              <a:t>, Jeroen D. </a:t>
            </a:r>
            <a:r>
              <a:rPr lang="en-US" dirty="0" err="1"/>
              <a:t>Hol</a:t>
            </a:r>
            <a:r>
              <a:rPr lang="en-US" dirty="0"/>
              <a:t> and Thomas B. </a:t>
            </a:r>
            <a:r>
              <a:rPr lang="en-US" dirty="0" err="1"/>
              <a:t>Sch¨on</a:t>
            </a:r>
            <a:r>
              <a:rPr lang="en-US" dirty="0"/>
              <a:t> (2017), ”Using Inertial Sensors for Position and Orientation Estimation”, Foundations and Trends in Signal Processing: Vol. 11: No. 1-2, pp 1-153. </a:t>
            </a:r>
            <a:r>
              <a:rPr lang="en-US" dirty="0">
                <a:hlinkClick r:id="rId2"/>
              </a:rPr>
              <a:t>http://dx.doi.org/10.1561/2000000094</a:t>
            </a:r>
            <a:endParaRPr lang="en-US" dirty="0"/>
          </a:p>
          <a:p>
            <a:r>
              <a:rPr lang="en-US" dirty="0"/>
              <a:t>Implementing Positioning Algorithms Using Accelerometers (</a:t>
            </a:r>
            <a:r>
              <a:rPr lang="en-US" dirty="0">
                <a:hlinkClick r:id="rId3"/>
              </a:rPr>
              <a:t>https://www.nxp.com/docs/en/application-note/AN3397.pdf</a:t>
            </a:r>
            <a:r>
              <a:rPr lang="en-US" dirty="0"/>
              <a:t>)</a:t>
            </a:r>
          </a:p>
          <a:p>
            <a:r>
              <a:rPr lang="pt-BR" dirty="0">
                <a:effectLst/>
              </a:rPr>
              <a:t>Abyarjoo, F., Barreto, A., Cofino, J., &amp; Ortega, F. R. (2014). Implementing a sensor fusion algorithm for 3D orientation detection with inertial/magnetic sensors. </a:t>
            </a:r>
            <a:r>
              <a:rPr lang="pt-BR" i="1" dirty="0">
                <a:effectLst/>
              </a:rPr>
              <a:t>Lecture Notes in Electrical Engineering</a:t>
            </a:r>
            <a:r>
              <a:rPr lang="pt-BR" dirty="0">
                <a:effectLst/>
              </a:rPr>
              <a:t>, 305–310. https://doi.org/10.1007/978-3-319-06773-5_41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60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429</TotalTime>
  <Words>279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Google Sans</vt:lpstr>
      <vt:lpstr>Tw Cen MT</vt:lpstr>
      <vt:lpstr>Circuit</vt:lpstr>
      <vt:lpstr>Embedded Electronic Systems final project</vt:lpstr>
      <vt:lpstr>Project statement</vt:lpstr>
      <vt:lpstr>Datalogger script</vt:lpstr>
      <vt:lpstr>Algorithm developed</vt:lpstr>
      <vt:lpstr>User interface</vt:lpstr>
      <vt:lpstr>Problem found</vt:lpstr>
      <vt:lpstr>Possible improvements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Anastacio Almeida</dc:creator>
  <cp:lastModifiedBy>Joao Anastacio Almeida</cp:lastModifiedBy>
  <cp:revision>3</cp:revision>
  <dcterms:created xsi:type="dcterms:W3CDTF">2023-05-25T11:11:51Z</dcterms:created>
  <dcterms:modified xsi:type="dcterms:W3CDTF">2023-05-25T18:21:50Z</dcterms:modified>
</cp:coreProperties>
</file>