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331D"/>
    <a:srgbClr val="8C2D19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14D8C-0DC8-4A06-BADF-1FD53A9CECEC}" type="datetimeFigureOut">
              <a:rPr lang="pt-PT" smtClean="0"/>
              <a:t>28/11/2016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60F64-E966-4EB5-9711-ED060658A6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6447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0F64-E966-4EB5-9711-ED060658A680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5691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7/12/2016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861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7/12/2016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831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7/12/2016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8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7/12/2016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613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7/12/2016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06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7/12/2016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194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7/12/2016</a:t>
            </a:r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777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7/12/2016</a:t>
            </a:r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767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7/12/2016</a:t>
            </a:r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803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7/12/2016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787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7/12/2016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768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7/12/2016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424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362" y="745994"/>
            <a:ext cx="10061275" cy="23876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Autotuning</a:t>
            </a:r>
            <a:r>
              <a:rPr lang="en-US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Parallel Application in Heterogeneous Systems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3879588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pt-PT" sz="4300" dirty="0" smtClean="0">
                <a:latin typeface="Constantia" panose="02030602050306030303" pitchFamily="18" charset="0"/>
              </a:rPr>
              <a:t>João Alberto Trigo de Bordalo Morais</a:t>
            </a:r>
          </a:p>
          <a:p>
            <a:endParaRPr lang="pt-PT" sz="3200" dirty="0" smtClean="0">
              <a:latin typeface="Constantia" panose="02030602050306030303" pitchFamily="18" charset="0"/>
            </a:endParaRPr>
          </a:p>
          <a:p>
            <a:r>
              <a:rPr lang="pt-PT" sz="2000" dirty="0" smtClean="0">
                <a:latin typeface="Constantia" panose="02030602050306030303" pitchFamily="18" charset="0"/>
              </a:rPr>
              <a:t>Supervisor:</a:t>
            </a:r>
          </a:p>
          <a:p>
            <a:r>
              <a:rPr lang="pt-PT" sz="2000" dirty="0" smtClean="0">
                <a:latin typeface="Constantia" panose="02030602050306030303" pitchFamily="18" charset="0"/>
              </a:rPr>
              <a:t>Jorge Manuel Gomes Barbosa</a:t>
            </a:r>
            <a:endParaRPr lang="pt-PT" sz="2000" dirty="0">
              <a:latin typeface="Constantia" panose="02030602050306030303" pitchFamily="18" charset="0"/>
            </a:endParaRPr>
          </a:p>
        </p:txBody>
      </p:sp>
      <p:pic>
        <p:nvPicPr>
          <p:cNvPr id="4" name="Marcador de Posição de Conteúdo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150218" cy="745994"/>
          </a:xfrm>
          <a:prstGeom prst="rect">
            <a:avLst/>
          </a:prstGeom>
        </p:spPr>
      </p:pic>
      <p:pic>
        <p:nvPicPr>
          <p:cNvPr id="1030" name="Picture 6" descr="http://reaction.fe.up.pt/workshop/images/liac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785" y="6401985"/>
            <a:ext cx="1894215" cy="45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95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Agenda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898989"/>
                </a:solidFill>
                <a:latin typeface="Constantia" panose="02030602050306030303" pitchFamily="18" charset="0"/>
              </a:rPr>
              <a:t>7/12/2016</a:t>
            </a:r>
            <a:endParaRPr lang="pt-PT" dirty="0">
              <a:solidFill>
                <a:srgbClr val="898989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294517" cy="365125"/>
          </a:xfrm>
        </p:spPr>
        <p:txBody>
          <a:bodyPr/>
          <a:lstStyle/>
          <a:p>
            <a:r>
              <a:rPr lang="pt-PT" dirty="0" smtClean="0">
                <a:solidFill>
                  <a:srgbClr val="898989"/>
                </a:solidFill>
                <a:latin typeface="Constantia" panose="02030602050306030303" pitchFamily="18" charset="0"/>
              </a:rPr>
              <a:t>Faculdade de Engenharia da Universidade do Porto</a:t>
            </a:r>
          </a:p>
          <a:p>
            <a:r>
              <a:rPr lang="pt-PT" dirty="0" smtClean="0">
                <a:solidFill>
                  <a:srgbClr val="898989"/>
                </a:solidFill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solidFill>
                <a:srgbClr val="898989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rgbClr val="898989"/>
                </a:solidFill>
                <a:latin typeface="Constantia" panose="02030602050306030303" pitchFamily="18" charset="0"/>
              </a:rPr>
              <a:t>2</a:t>
            </a:fld>
            <a:endParaRPr lang="pt-PT" dirty="0">
              <a:solidFill>
                <a:srgbClr val="898989"/>
              </a:solidFill>
              <a:latin typeface="Constantia" panose="02030602050306030303" pitchFamily="18" charset="0"/>
            </a:endParaRPr>
          </a:p>
        </p:txBody>
      </p:sp>
      <p:sp>
        <p:nvSpPr>
          <p:cNvPr id="11" name="Marcador de Posição de Conteú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Context</a:t>
            </a:r>
            <a:endParaRPr lang="pt-PT" dirty="0" smtClean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  <a:p>
            <a:r>
              <a:rPr lang="pt-PT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Problem</a:t>
            </a:r>
            <a:endParaRPr lang="pt-PT" dirty="0" smtClean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  <a:p>
            <a:r>
              <a:rPr lang="pt-PT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Possible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pt-PT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Solution</a:t>
            </a:r>
            <a:endParaRPr lang="pt-PT" dirty="0" smtClean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  <a:p>
            <a:r>
              <a:rPr lang="pt-PT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Impact</a:t>
            </a:r>
            <a:endParaRPr lang="pt-PT" dirty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82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>
                <a:latin typeface="Constantia" panose="02030602050306030303" pitchFamily="18" charset="0"/>
              </a:rPr>
              <a:t>7/12/2016</a:t>
            </a:r>
            <a:endParaRPr lang="pt-PT" dirty="0"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12721" y="6356350"/>
            <a:ext cx="4337649" cy="365125"/>
          </a:xfrm>
        </p:spPr>
        <p:txBody>
          <a:bodyPr/>
          <a:lstStyle/>
          <a:p>
            <a:r>
              <a:rPr lang="pt-PT" dirty="0" smtClean="0">
                <a:latin typeface="Constantia" panose="02030602050306030303" pitchFamily="18" charset="0"/>
              </a:rPr>
              <a:t>Faculdade de Engenharia da Universidade do Porto </a:t>
            </a:r>
          </a:p>
          <a:p>
            <a:r>
              <a:rPr lang="pt-PT" dirty="0" smtClean="0">
                <a:latin typeface="Constantia" panose="02030602050306030303" pitchFamily="18" charset="0"/>
              </a:rPr>
              <a:t>Mestrado </a:t>
            </a:r>
            <a:r>
              <a:rPr lang="pt-PT" dirty="0" smtClean="0">
                <a:solidFill>
                  <a:srgbClr val="898989"/>
                </a:solidFill>
                <a:latin typeface="Constantia" panose="02030602050306030303" pitchFamily="18" charset="0"/>
              </a:rPr>
              <a:t>Integrado</a:t>
            </a:r>
            <a:r>
              <a:rPr lang="pt-PT" dirty="0" smtClean="0">
                <a:latin typeface="Constantia" panose="02030602050306030303" pitchFamily="18" charset="0"/>
              </a:rPr>
              <a:t> em Engenharia Informática e Computação</a:t>
            </a:r>
            <a:endParaRPr lang="pt-PT" dirty="0"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latin typeface="Constantia" panose="02030602050306030303" pitchFamily="18" charset="0"/>
              </a:rPr>
              <a:t>3</a:t>
            </a:fld>
            <a:endParaRPr lang="pt-PT" dirty="0">
              <a:latin typeface="Constantia" panose="02030602050306030303" pitchFamily="18" charset="0"/>
            </a:endParaRP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Context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378" y="2323069"/>
            <a:ext cx="2404637" cy="240463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032" y="1690688"/>
            <a:ext cx="961194" cy="961194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23489" y="3086986"/>
            <a:ext cx="2062296" cy="876803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1539"/>
            <a:ext cx="2527695" cy="25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2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>
                <a:latin typeface="Constantia" panose="02030602050306030303" pitchFamily="18" charset="0"/>
              </a:rPr>
              <a:t>7/12/2016</a:t>
            </a:r>
            <a:endParaRPr lang="pt-PT" dirty="0"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04095" y="6356350"/>
            <a:ext cx="4363529" cy="365125"/>
          </a:xfrm>
        </p:spPr>
        <p:txBody>
          <a:bodyPr/>
          <a:lstStyle/>
          <a:p>
            <a:r>
              <a:rPr lang="pt-PT" dirty="0" smtClean="0">
                <a:latin typeface="Constantia" panose="02030602050306030303" pitchFamily="18" charset="0"/>
              </a:rPr>
              <a:t>Faculdade de Engenharia da Universidade do Porto </a:t>
            </a:r>
          </a:p>
          <a:p>
            <a:r>
              <a:rPr lang="pt-PT" dirty="0" smtClean="0"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latin typeface="Constantia" panose="02030602050306030303" pitchFamily="18" charset="0"/>
              </a:rPr>
              <a:t>4</a:t>
            </a:fld>
            <a:endParaRPr lang="pt-PT" dirty="0">
              <a:latin typeface="Constantia" panose="02030602050306030303" pitchFamily="18" charset="0"/>
            </a:endParaRPr>
          </a:p>
        </p:txBody>
      </p:sp>
      <p:sp>
        <p:nvSpPr>
          <p:cNvPr id="8" name="Título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Context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0580"/>
            <a:ext cx="1264628" cy="126462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267" y="2120580"/>
            <a:ext cx="1264628" cy="126462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31" y="3326396"/>
            <a:ext cx="1264628" cy="126462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246" y="3331476"/>
            <a:ext cx="1264628" cy="126462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180" y="1698955"/>
            <a:ext cx="975178" cy="975178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378" y="2323069"/>
            <a:ext cx="2404637" cy="240463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23489" y="3086986"/>
            <a:ext cx="2062296" cy="87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0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>
                <a:latin typeface="Constantia" panose="02030602050306030303" pitchFamily="18" charset="0"/>
              </a:rPr>
              <a:t>7/12/2016</a:t>
            </a:r>
            <a:endParaRPr lang="pt-PT" dirty="0"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04095" y="6356350"/>
            <a:ext cx="4363529" cy="365125"/>
          </a:xfrm>
        </p:spPr>
        <p:txBody>
          <a:bodyPr/>
          <a:lstStyle/>
          <a:p>
            <a:r>
              <a:rPr lang="pt-PT" dirty="0" smtClean="0">
                <a:latin typeface="Constantia" panose="02030602050306030303" pitchFamily="18" charset="0"/>
              </a:rPr>
              <a:t>Faculdade de Engenharia da Universidade do Porto </a:t>
            </a:r>
          </a:p>
          <a:p>
            <a:r>
              <a:rPr lang="pt-PT" dirty="0" smtClean="0"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latin typeface="Constantia" panose="02030602050306030303" pitchFamily="18" charset="0"/>
              </a:rPr>
              <a:t>5</a:t>
            </a:fld>
            <a:endParaRPr lang="pt-PT" dirty="0">
              <a:latin typeface="Constantia" panose="02030602050306030303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62" y="2032442"/>
            <a:ext cx="2950733" cy="2950733"/>
          </a:xfrm>
          <a:prstGeom prst="rect">
            <a:avLst/>
          </a:prstGeom>
        </p:spPr>
      </p:pic>
      <p:sp>
        <p:nvSpPr>
          <p:cNvPr id="8" name="Título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Context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302490" y="1739803"/>
            <a:ext cx="1639330" cy="69697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302489" y="3505896"/>
            <a:ext cx="1639330" cy="6969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302490" y="4418540"/>
            <a:ext cx="1639330" cy="69697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302490" y="2622850"/>
            <a:ext cx="1639330" cy="696975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8947579" y="1608715"/>
            <a:ext cx="136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>
                <a:latin typeface="Constantia" panose="02030602050306030303" pitchFamily="18" charset="0"/>
              </a:rPr>
              <a:t>CPU</a:t>
            </a:r>
            <a:endParaRPr lang="pt-PT" sz="3200" b="1" dirty="0">
              <a:latin typeface="Constantia" panose="02030602050306030303" pitchFamily="18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8947579" y="2651224"/>
            <a:ext cx="136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>
                <a:latin typeface="Constantia" panose="02030602050306030303" pitchFamily="18" charset="0"/>
              </a:rPr>
              <a:t>GPU</a:t>
            </a:r>
            <a:endParaRPr lang="pt-PT" sz="3200" b="1" dirty="0">
              <a:latin typeface="Constantia" panose="02030602050306030303" pitchFamily="18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8367624" y="3636187"/>
            <a:ext cx="2777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>
                <a:latin typeface="Constantia" panose="02030602050306030303" pitchFamily="18" charset="0"/>
              </a:rPr>
              <a:t>XEON PHI</a:t>
            </a:r>
            <a:endParaRPr lang="pt-PT" sz="3200" b="1" dirty="0">
              <a:latin typeface="Constantia" panose="02030602050306030303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8852688" y="4573075"/>
            <a:ext cx="1552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>
                <a:latin typeface="Constantia" panose="02030602050306030303" pitchFamily="18" charset="0"/>
              </a:rPr>
              <a:t>FPGA</a:t>
            </a:r>
            <a:endParaRPr lang="pt-PT" sz="3200" b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59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Problem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>
                <a:latin typeface="Constantia" panose="02030602050306030303" pitchFamily="18" charset="0"/>
              </a:rPr>
              <a:t>7/12/2016</a:t>
            </a:r>
            <a:endParaRPr lang="pt-PT" dirty="0"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337649" cy="365125"/>
          </a:xfrm>
        </p:spPr>
        <p:txBody>
          <a:bodyPr/>
          <a:lstStyle/>
          <a:p>
            <a:r>
              <a:rPr lang="pt-PT" dirty="0" smtClean="0">
                <a:latin typeface="Constantia" panose="02030602050306030303" pitchFamily="18" charset="0"/>
              </a:rPr>
              <a:t>Faculdade de Engenharia da Universidade do Porto </a:t>
            </a:r>
          </a:p>
          <a:p>
            <a:r>
              <a:rPr lang="pt-PT" dirty="0" smtClean="0"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latin typeface="Constantia" panose="02030602050306030303" pitchFamily="18" charset="0"/>
              </a:rPr>
              <a:t>6</a:t>
            </a:fld>
            <a:endParaRPr lang="pt-PT" dirty="0">
              <a:latin typeface="Constantia" panose="02030602050306030303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606" y="2027206"/>
            <a:ext cx="2684795" cy="255198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166" y="2027206"/>
            <a:ext cx="2684795" cy="268479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032" y="2859852"/>
            <a:ext cx="1019502" cy="1019502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530288" y="4990274"/>
            <a:ext cx="2570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smtClean="0">
                <a:latin typeface="Constantia" panose="02030602050306030303" pitchFamily="18" charset="0"/>
              </a:rPr>
              <a:t>Software </a:t>
            </a:r>
            <a:r>
              <a:rPr lang="pt-PT" sz="2000" dirty="0" err="1" smtClean="0">
                <a:latin typeface="Constantia" panose="02030602050306030303" pitchFamily="18" charset="0"/>
              </a:rPr>
              <a:t>Application</a:t>
            </a:r>
            <a:endParaRPr lang="pt-PT" sz="2000" dirty="0" smtClean="0">
              <a:latin typeface="Constantia" panose="02030602050306030303" pitchFamily="18" charset="0"/>
            </a:endParaRPr>
          </a:p>
          <a:p>
            <a:endParaRPr lang="pt-PT" sz="2000" dirty="0">
              <a:latin typeface="Constantia" panose="02030602050306030303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8042606" y="4985111"/>
            <a:ext cx="2729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 smtClean="0">
                <a:latin typeface="Constantia" panose="02030602050306030303" pitchFamily="18" charset="0"/>
              </a:rPr>
              <a:t>Heterogeneous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 smtClean="0">
                <a:latin typeface="Constantia" panose="02030602050306030303" pitchFamily="18" charset="0"/>
              </a:rPr>
              <a:t>System</a:t>
            </a:r>
            <a:endParaRPr lang="pt-PT" sz="2000" dirty="0" smtClean="0">
              <a:latin typeface="Constantia" panose="02030602050306030303" pitchFamily="18" charset="0"/>
            </a:endParaRPr>
          </a:p>
          <a:p>
            <a:endParaRPr lang="pt-PT" sz="2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57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Possible</a:t>
            </a:r>
            <a:r>
              <a:rPr lang="pt-PT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</a:t>
            </a:r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Solution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>
                <a:latin typeface="Constantia" panose="02030602050306030303" pitchFamily="18" charset="0"/>
              </a:rPr>
              <a:t>7/12/2016</a:t>
            </a:r>
            <a:endParaRPr lang="pt-PT" dirty="0"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346275" cy="365125"/>
          </a:xfrm>
        </p:spPr>
        <p:txBody>
          <a:bodyPr/>
          <a:lstStyle/>
          <a:p>
            <a:r>
              <a:rPr lang="pt-PT" dirty="0" smtClean="0">
                <a:latin typeface="Constantia" panose="02030602050306030303" pitchFamily="18" charset="0"/>
              </a:rPr>
              <a:t>Faculdade de Engenharia da Universidade do Porto </a:t>
            </a:r>
          </a:p>
          <a:p>
            <a:r>
              <a:rPr lang="pt-PT" dirty="0" smtClean="0"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latin typeface="Constantia" panose="02030602050306030303" pitchFamily="18" charset="0"/>
              </a:rPr>
              <a:t>7</a:t>
            </a:fld>
            <a:endParaRPr lang="pt-PT">
              <a:latin typeface="Constantia" panose="02030602050306030303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138" y="2644049"/>
            <a:ext cx="1790040" cy="179004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792" y="2248673"/>
            <a:ext cx="2580795" cy="258079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57849" y="3100669"/>
            <a:ext cx="1217335" cy="876803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09065" y="5015571"/>
            <a:ext cx="2570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smtClean="0">
                <a:latin typeface="Constantia" panose="02030602050306030303" pitchFamily="18" charset="0"/>
              </a:rPr>
              <a:t>Original </a:t>
            </a:r>
            <a:r>
              <a:rPr lang="pt-PT" sz="2000" dirty="0" err="1" smtClean="0">
                <a:latin typeface="Constantia" panose="02030602050306030303" pitchFamily="18" charset="0"/>
              </a:rPr>
              <a:t>Source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 smtClean="0">
                <a:latin typeface="Constantia" panose="02030602050306030303" pitchFamily="18" charset="0"/>
              </a:rPr>
              <a:t>Code</a:t>
            </a:r>
            <a:endParaRPr lang="pt-PT" sz="2000" dirty="0" smtClean="0">
              <a:latin typeface="Constantia" panose="02030602050306030303" pitchFamily="18" charset="0"/>
            </a:endParaRPr>
          </a:p>
          <a:p>
            <a:endParaRPr lang="pt-PT" sz="2000" dirty="0">
              <a:latin typeface="Constantia" panose="02030602050306030303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193102" y="5015571"/>
            <a:ext cx="2510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 smtClean="0">
                <a:latin typeface="Constantia" panose="02030602050306030303" pitchFamily="18" charset="0"/>
              </a:rPr>
              <a:t>Autotuner</a:t>
            </a:r>
            <a:endParaRPr lang="pt-PT" sz="2000" dirty="0">
              <a:latin typeface="Constantia" panose="02030602050306030303" pitchFamily="18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15195" y="3100670"/>
            <a:ext cx="1217335" cy="87680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65" y="2605232"/>
            <a:ext cx="1867675" cy="1867675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8588680" y="5015571"/>
            <a:ext cx="2787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 smtClean="0">
                <a:latin typeface="Constantia" panose="02030602050306030303" pitchFamily="18" charset="0"/>
              </a:rPr>
              <a:t>Optimized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 smtClean="0">
                <a:latin typeface="Constantia" panose="02030602050306030303" pitchFamily="18" charset="0"/>
              </a:rPr>
              <a:t>Source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 smtClean="0">
                <a:latin typeface="Constantia" panose="02030602050306030303" pitchFamily="18" charset="0"/>
              </a:rPr>
              <a:t>code</a:t>
            </a:r>
            <a:endParaRPr lang="pt-PT" sz="2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5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Impact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>
                <a:latin typeface="Constantia" panose="02030602050306030303" pitchFamily="18" charset="0"/>
              </a:rPr>
              <a:t>7/12/2016</a:t>
            </a:r>
            <a:endParaRPr lang="pt-PT"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55852" y="6356350"/>
            <a:ext cx="4320396" cy="365125"/>
          </a:xfrm>
        </p:spPr>
        <p:txBody>
          <a:bodyPr/>
          <a:lstStyle/>
          <a:p>
            <a:r>
              <a:rPr lang="pt-PT" dirty="0" smtClean="0">
                <a:latin typeface="Constantia" panose="02030602050306030303" pitchFamily="18" charset="0"/>
              </a:rPr>
              <a:t>Faculdade de Engenharia da Universidade do Porto </a:t>
            </a:r>
          </a:p>
          <a:p>
            <a:r>
              <a:rPr lang="pt-PT" dirty="0" smtClean="0"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latin typeface="Constantia" panose="02030602050306030303" pitchFamily="18" charset="0"/>
              </a:rPr>
              <a:t>8</a:t>
            </a:fld>
            <a:endParaRPr lang="pt-PT">
              <a:latin typeface="Constantia" panose="02030602050306030303" pitchFamily="18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655" y="2113868"/>
            <a:ext cx="2533014" cy="253301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68" y="1688874"/>
            <a:ext cx="1007328" cy="100732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476" y="2432374"/>
            <a:ext cx="2400408" cy="2400408"/>
          </a:xfrm>
          <a:prstGeom prst="rect">
            <a:avLst/>
          </a:prstGeom>
        </p:spPr>
      </p:pic>
      <p:pic>
        <p:nvPicPr>
          <p:cNvPr id="2050" name="Picture 2" descr="http://www.freeiconspng.com/uploads/performance-icon-png-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37121"/>
            <a:ext cx="3186764" cy="191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1045778" y="4969307"/>
            <a:ext cx="2570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 smtClean="0">
                <a:latin typeface="Constantia" panose="02030602050306030303" pitchFamily="18" charset="0"/>
              </a:rPr>
              <a:t>Highest</a:t>
            </a:r>
            <a:r>
              <a:rPr lang="pt-PT" sz="2000" dirty="0" smtClean="0">
                <a:latin typeface="Constantia" panose="02030602050306030303" pitchFamily="18" charset="0"/>
              </a:rPr>
              <a:t> Performance</a:t>
            </a:r>
          </a:p>
          <a:p>
            <a:endParaRPr lang="pt-PT" sz="2000" dirty="0">
              <a:latin typeface="Constantia" panose="02030602050306030303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552069" y="4969307"/>
            <a:ext cx="2817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 smtClean="0">
                <a:latin typeface="Constantia" panose="02030602050306030303" pitchFamily="18" charset="0"/>
              </a:rPr>
              <a:t>Less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>
                <a:latin typeface="Constantia" panose="02030602050306030303" pitchFamily="18" charset="0"/>
              </a:rPr>
              <a:t>E</a:t>
            </a:r>
            <a:r>
              <a:rPr lang="pt-PT" sz="2000" dirty="0" err="1" smtClean="0">
                <a:latin typeface="Constantia" panose="02030602050306030303" pitchFamily="18" charset="0"/>
              </a:rPr>
              <a:t>nergy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>
                <a:latin typeface="Constantia" panose="02030602050306030303" pitchFamily="18" charset="0"/>
              </a:rPr>
              <a:t>C</a:t>
            </a:r>
            <a:r>
              <a:rPr lang="pt-PT" sz="2000" dirty="0" err="1" smtClean="0">
                <a:latin typeface="Constantia" panose="02030602050306030303" pitchFamily="18" charset="0"/>
              </a:rPr>
              <a:t>onsumed</a:t>
            </a:r>
            <a:endParaRPr lang="pt-PT" sz="2000" dirty="0" smtClean="0">
              <a:latin typeface="Constantia" panose="02030602050306030303" pitchFamily="18" charset="0"/>
            </a:endParaRPr>
          </a:p>
          <a:p>
            <a:endParaRPr lang="pt-PT" sz="2000" dirty="0">
              <a:latin typeface="Constantia" panose="02030602050306030303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8305300" y="4969307"/>
            <a:ext cx="2908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 smtClean="0">
                <a:latin typeface="Constantia" panose="02030602050306030303" pitchFamily="18" charset="0"/>
              </a:rPr>
              <a:t>Developers</a:t>
            </a:r>
            <a:r>
              <a:rPr lang="pt-PT" sz="2000" dirty="0" smtClean="0">
                <a:latin typeface="Constantia" panose="02030602050306030303" pitchFamily="18" charset="0"/>
              </a:rPr>
              <a:t>’ Time </a:t>
            </a:r>
            <a:r>
              <a:rPr lang="pt-PT" sz="2000" dirty="0" err="1" smtClean="0">
                <a:latin typeface="Constantia" panose="02030602050306030303" pitchFamily="18" charset="0"/>
              </a:rPr>
              <a:t>Saved</a:t>
            </a:r>
            <a:endParaRPr lang="pt-PT" sz="2000" dirty="0" smtClean="0">
              <a:latin typeface="Constantia" panose="02030602050306030303" pitchFamily="18" charset="0"/>
            </a:endParaRPr>
          </a:p>
          <a:p>
            <a:endParaRPr lang="pt-PT" sz="2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9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>
                <a:latin typeface="Constantia" panose="02030602050306030303" pitchFamily="18" charset="0"/>
              </a:rPr>
              <a:t>7/12/2016</a:t>
            </a:r>
            <a:endParaRPr lang="pt-PT" dirty="0"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354902" cy="365125"/>
          </a:xfrm>
        </p:spPr>
        <p:txBody>
          <a:bodyPr/>
          <a:lstStyle/>
          <a:p>
            <a:r>
              <a:rPr lang="pt-PT" dirty="0" smtClean="0">
                <a:latin typeface="Constantia" panose="02030602050306030303" pitchFamily="18" charset="0"/>
              </a:rPr>
              <a:t>Faculdade de Engenharia da Universidade do Porto </a:t>
            </a:r>
          </a:p>
          <a:p>
            <a:r>
              <a:rPr lang="pt-PT" dirty="0" smtClean="0"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latin typeface="Constantia" panose="02030602050306030303" pitchFamily="18" charset="0"/>
              </a:rPr>
              <a:t>9</a:t>
            </a:fld>
            <a:endParaRPr lang="pt-PT" dirty="0">
              <a:latin typeface="Constantia" panose="02030602050306030303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562" y="9652"/>
            <a:ext cx="6210174" cy="621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7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185</Words>
  <Application>Microsoft Office PowerPoint</Application>
  <PresentationFormat>Ecrã Panorâmico</PresentationFormat>
  <Paragraphs>61</Paragraphs>
  <Slides>9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5" baseType="lpstr">
      <vt:lpstr>Arial</vt:lpstr>
      <vt:lpstr>Berlin Sans FB Demi</vt:lpstr>
      <vt:lpstr>Calibri</vt:lpstr>
      <vt:lpstr>Calibri Light</vt:lpstr>
      <vt:lpstr>Constantia</vt:lpstr>
      <vt:lpstr>Tema do Office</vt:lpstr>
      <vt:lpstr>Autotuning Parallel Application in Heterogeneous Systems</vt:lpstr>
      <vt:lpstr>Agenda</vt:lpstr>
      <vt:lpstr>Context</vt:lpstr>
      <vt:lpstr>Context</vt:lpstr>
      <vt:lpstr>Context</vt:lpstr>
      <vt:lpstr>Problem</vt:lpstr>
      <vt:lpstr>Possible Solution</vt:lpstr>
      <vt:lpstr>Impact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Neon</dc:creator>
  <cp:lastModifiedBy>Neon</cp:lastModifiedBy>
  <cp:revision>15</cp:revision>
  <cp:lastPrinted>2016-11-29T01:19:08Z</cp:lastPrinted>
  <dcterms:created xsi:type="dcterms:W3CDTF">2016-11-28T17:01:02Z</dcterms:created>
  <dcterms:modified xsi:type="dcterms:W3CDTF">2016-11-29T01:28:51Z</dcterms:modified>
</cp:coreProperties>
</file>