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8" r:id="rId9"/>
    <p:sldId id="270" r:id="rId10"/>
    <p:sldId id="259" r:id="rId11"/>
    <p:sldId id="260" r:id="rId12"/>
    <p:sldId id="271" r:id="rId13"/>
    <p:sldId id="262" r:id="rId14"/>
    <p:sldId id="273" r:id="rId15"/>
    <p:sldId id="272" r:id="rId16"/>
    <p:sldId id="274" r:id="rId17"/>
    <p:sldId id="261" r:id="rId18"/>
  </p:sldIdLst>
  <p:sldSz cx="12192000" cy="6858000"/>
  <p:notesSz cx="7099300" cy="102346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331D"/>
    <a:srgbClr val="8C2D19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571" autoAdjust="0"/>
  </p:normalViewPr>
  <p:slideViewPr>
    <p:cSldViewPr snapToGrid="0">
      <p:cViewPr varScale="1">
        <p:scale>
          <a:sx n="70" d="100"/>
          <a:sy n="70" d="100"/>
        </p:scale>
        <p:origin x="11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815771-FEA2-4489-8966-82C8C86B6A89}" type="doc">
      <dgm:prSet loTypeId="urn:microsoft.com/office/officeart/2005/8/layout/orgChart1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pt-PT"/>
        </a:p>
      </dgm:t>
    </dgm:pt>
    <dgm:pt modelId="{B8C46EB8-9E0F-484E-842F-C00682AD0C97}">
      <dgm:prSet phldrT="[Texto]"/>
      <dgm:spPr/>
      <dgm:t>
        <a:bodyPr/>
        <a:lstStyle/>
        <a:p>
          <a:r>
            <a:rPr lang="pt-PT" dirty="0" err="1" smtClean="0"/>
            <a:t>Twin</a:t>
          </a:r>
          <a:r>
            <a:rPr lang="pt-PT" dirty="0" smtClean="0"/>
            <a:t> </a:t>
          </a:r>
          <a:r>
            <a:rPr lang="pt-PT" dirty="0" err="1" smtClean="0"/>
            <a:t>Peaks</a:t>
          </a:r>
          <a:endParaRPr lang="pt-PT" dirty="0"/>
        </a:p>
      </dgm:t>
    </dgm:pt>
    <dgm:pt modelId="{DEE001C6-9E68-4B15-966A-05A748F2803C}" type="parTrans" cxnId="{D7EB76D8-179C-4879-819B-428055BEC396}">
      <dgm:prSet/>
      <dgm:spPr/>
      <dgm:t>
        <a:bodyPr/>
        <a:lstStyle/>
        <a:p>
          <a:endParaRPr lang="pt-PT"/>
        </a:p>
      </dgm:t>
    </dgm:pt>
    <dgm:pt modelId="{1199B33E-194C-4B54-90EE-729D3B564182}" type="sibTrans" cxnId="{D7EB76D8-179C-4879-819B-428055BEC396}">
      <dgm:prSet/>
      <dgm:spPr/>
      <dgm:t>
        <a:bodyPr/>
        <a:lstStyle/>
        <a:p>
          <a:endParaRPr lang="pt-PT"/>
        </a:p>
      </dgm:t>
    </dgm:pt>
    <dgm:pt modelId="{9AE1D9A1-3FB4-4E79-84A8-248E228C3ED1}" type="asst">
      <dgm:prSet phldrT="[Texto]"/>
      <dgm:spPr/>
      <dgm:t>
        <a:bodyPr/>
        <a:lstStyle/>
        <a:p>
          <a:r>
            <a:rPr lang="pt-PT" dirty="0" smtClean="0"/>
            <a:t>CPU</a:t>
          </a:r>
          <a:endParaRPr lang="pt-PT" dirty="0"/>
        </a:p>
      </dgm:t>
    </dgm:pt>
    <dgm:pt modelId="{577AB3B4-5E17-40EF-B030-B25E9A8F2CD9}" type="parTrans" cxnId="{3EE1FAE7-A5F9-4750-85A8-293182CD45C5}">
      <dgm:prSet/>
      <dgm:spPr/>
      <dgm:t>
        <a:bodyPr/>
        <a:lstStyle/>
        <a:p>
          <a:endParaRPr lang="pt-PT"/>
        </a:p>
      </dgm:t>
    </dgm:pt>
    <dgm:pt modelId="{A3AE44CF-7E13-4AF2-8464-10E65DF4ADA0}" type="sibTrans" cxnId="{3EE1FAE7-A5F9-4750-85A8-293182CD45C5}">
      <dgm:prSet/>
      <dgm:spPr/>
      <dgm:t>
        <a:bodyPr/>
        <a:lstStyle/>
        <a:p>
          <a:endParaRPr lang="pt-PT"/>
        </a:p>
      </dgm:t>
    </dgm:pt>
    <dgm:pt modelId="{E3D43A7E-E7F5-4020-AC8D-8A95DDB22E51}">
      <dgm:prSet phldrT="[Texto]"/>
      <dgm:spPr/>
      <dgm:t>
        <a:bodyPr/>
        <a:lstStyle/>
        <a:p>
          <a:r>
            <a:rPr lang="pt-PT" dirty="0" err="1" smtClean="0"/>
            <a:t>Mapping</a:t>
          </a:r>
          <a:r>
            <a:rPr lang="pt-PT" dirty="0" smtClean="0"/>
            <a:t> </a:t>
          </a:r>
          <a:r>
            <a:rPr lang="pt-PT" dirty="0" err="1" smtClean="0"/>
            <a:t>Computation</a:t>
          </a:r>
          <a:r>
            <a:rPr lang="pt-PT" dirty="0" smtClean="0"/>
            <a:t> </a:t>
          </a:r>
          <a:r>
            <a:rPr lang="pt-PT" dirty="0" err="1" smtClean="0"/>
            <a:t>Kernels</a:t>
          </a:r>
          <a:endParaRPr lang="pt-PT" dirty="0"/>
        </a:p>
      </dgm:t>
    </dgm:pt>
    <dgm:pt modelId="{E7497A0E-6614-4B56-92E2-89333D5EC362}" type="parTrans" cxnId="{8AECCE4B-4249-4A73-B9B7-9A6C947FBE8E}">
      <dgm:prSet/>
      <dgm:spPr/>
      <dgm:t>
        <a:bodyPr/>
        <a:lstStyle/>
        <a:p>
          <a:endParaRPr lang="pt-PT"/>
        </a:p>
      </dgm:t>
    </dgm:pt>
    <dgm:pt modelId="{80E120AF-E479-4628-ACC8-5ED8CD9DB0D3}" type="sibTrans" cxnId="{8AECCE4B-4249-4A73-B9B7-9A6C947FBE8E}">
      <dgm:prSet/>
      <dgm:spPr/>
      <dgm:t>
        <a:bodyPr/>
        <a:lstStyle/>
        <a:p>
          <a:endParaRPr lang="pt-PT"/>
        </a:p>
      </dgm:t>
    </dgm:pt>
    <dgm:pt modelId="{527EA4D6-0388-4006-B0E7-F8FC0109F0C2}">
      <dgm:prSet phldrT="[Texto]"/>
      <dgm:spPr/>
      <dgm:t>
        <a:bodyPr/>
        <a:lstStyle/>
        <a:p>
          <a:r>
            <a:rPr lang="pt-PT" dirty="0" err="1" smtClean="0"/>
            <a:t>Mapping</a:t>
          </a:r>
          <a:r>
            <a:rPr lang="pt-PT" dirty="0" smtClean="0"/>
            <a:t> </a:t>
          </a:r>
          <a:r>
            <a:rPr lang="pt-PT" dirty="0" err="1" smtClean="0"/>
            <a:t>Memory</a:t>
          </a:r>
          <a:r>
            <a:rPr lang="pt-PT" dirty="0" smtClean="0"/>
            <a:t> </a:t>
          </a:r>
          <a:r>
            <a:rPr lang="pt-PT" dirty="0" err="1" smtClean="0"/>
            <a:t>Spaces</a:t>
          </a:r>
          <a:endParaRPr lang="pt-PT" dirty="0"/>
        </a:p>
      </dgm:t>
    </dgm:pt>
    <dgm:pt modelId="{A9A4BED8-CBD7-452C-89CD-D1651BA8990F}" type="parTrans" cxnId="{A916F952-3A44-4C6A-A781-8E5554230448}">
      <dgm:prSet/>
      <dgm:spPr/>
      <dgm:t>
        <a:bodyPr/>
        <a:lstStyle/>
        <a:p>
          <a:endParaRPr lang="pt-PT"/>
        </a:p>
      </dgm:t>
    </dgm:pt>
    <dgm:pt modelId="{84FBCB4B-9A7E-470E-B227-FD7D1DA95256}" type="sibTrans" cxnId="{A916F952-3A44-4C6A-A781-8E5554230448}">
      <dgm:prSet/>
      <dgm:spPr/>
      <dgm:t>
        <a:bodyPr/>
        <a:lstStyle/>
        <a:p>
          <a:endParaRPr lang="pt-PT"/>
        </a:p>
      </dgm:t>
    </dgm:pt>
    <dgm:pt modelId="{2832FDB1-AEBB-4EB4-BDBF-4AC53C2CD634}">
      <dgm:prSet phldrT="[Texto]"/>
      <dgm:spPr/>
      <dgm:t>
        <a:bodyPr/>
        <a:lstStyle/>
        <a:p>
          <a:r>
            <a:rPr lang="pt-PT" dirty="0" err="1" smtClean="0"/>
            <a:t>Low-level</a:t>
          </a:r>
          <a:r>
            <a:rPr lang="pt-PT" dirty="0" smtClean="0"/>
            <a:t> </a:t>
          </a:r>
          <a:r>
            <a:rPr lang="pt-PT" dirty="0" err="1" smtClean="0"/>
            <a:t>Optimizations</a:t>
          </a:r>
          <a:endParaRPr lang="pt-PT" dirty="0"/>
        </a:p>
      </dgm:t>
    </dgm:pt>
    <dgm:pt modelId="{06D79CEA-0033-4DCF-8F72-893C878A468C}" type="parTrans" cxnId="{54C76930-8E8B-4135-8F6E-7E24B9EB17FF}">
      <dgm:prSet/>
      <dgm:spPr/>
      <dgm:t>
        <a:bodyPr/>
        <a:lstStyle/>
        <a:p>
          <a:endParaRPr lang="pt-PT"/>
        </a:p>
      </dgm:t>
    </dgm:pt>
    <dgm:pt modelId="{4D3EA29F-8473-4CB6-8E42-5D213E760264}" type="sibTrans" cxnId="{54C76930-8E8B-4135-8F6E-7E24B9EB17FF}">
      <dgm:prSet/>
      <dgm:spPr/>
      <dgm:t>
        <a:bodyPr/>
        <a:lstStyle/>
        <a:p>
          <a:endParaRPr lang="pt-PT"/>
        </a:p>
      </dgm:t>
    </dgm:pt>
    <dgm:pt modelId="{58D8A479-35DF-45C7-B99E-2C0F352751C0}" type="asst">
      <dgm:prSet phldrT="[Texto]"/>
      <dgm:spPr/>
      <dgm:t>
        <a:bodyPr/>
        <a:lstStyle/>
        <a:p>
          <a:r>
            <a:rPr lang="pt-PT" dirty="0" smtClean="0"/>
            <a:t>GPU</a:t>
          </a:r>
          <a:endParaRPr lang="pt-PT" dirty="0"/>
        </a:p>
      </dgm:t>
    </dgm:pt>
    <dgm:pt modelId="{C9962F23-EC45-458E-9F79-3E71AAF1F0C1}" type="parTrans" cxnId="{1C38D42A-FBEC-404D-B421-F145B5BD6D21}">
      <dgm:prSet/>
      <dgm:spPr/>
      <dgm:t>
        <a:bodyPr/>
        <a:lstStyle/>
        <a:p>
          <a:endParaRPr lang="pt-PT"/>
        </a:p>
      </dgm:t>
    </dgm:pt>
    <dgm:pt modelId="{98E3FE5A-5A1B-4EE6-8789-1EE8AC15D3A3}" type="sibTrans" cxnId="{1C38D42A-FBEC-404D-B421-F145B5BD6D21}">
      <dgm:prSet/>
      <dgm:spPr/>
      <dgm:t>
        <a:bodyPr/>
        <a:lstStyle/>
        <a:p>
          <a:endParaRPr lang="pt-PT"/>
        </a:p>
      </dgm:t>
    </dgm:pt>
    <dgm:pt modelId="{BC0D1E96-CEE8-41FD-833B-6B69ADD5C45F}" type="pres">
      <dgm:prSet presAssocID="{74815771-FEA2-4489-8966-82C8C86B6A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60D8DDC-8D4C-4115-8310-0B68F06DA544}" type="pres">
      <dgm:prSet presAssocID="{B8C46EB8-9E0F-484E-842F-C00682AD0C97}" presName="hierRoot1" presStyleCnt="0">
        <dgm:presLayoutVars>
          <dgm:hierBranch val="init"/>
        </dgm:presLayoutVars>
      </dgm:prSet>
      <dgm:spPr/>
    </dgm:pt>
    <dgm:pt modelId="{9163C166-C2CD-476C-8167-75C4AD5A0DB5}" type="pres">
      <dgm:prSet presAssocID="{B8C46EB8-9E0F-484E-842F-C00682AD0C97}" presName="rootComposite1" presStyleCnt="0"/>
      <dgm:spPr/>
    </dgm:pt>
    <dgm:pt modelId="{C9B22523-FA5E-417A-A976-D644CDF847CC}" type="pres">
      <dgm:prSet presAssocID="{B8C46EB8-9E0F-484E-842F-C00682AD0C97}" presName="rootText1" presStyleLbl="node0" presStyleIdx="0" presStyleCnt="1">
        <dgm:presLayoutVars>
          <dgm:chPref val="3"/>
        </dgm:presLayoutVars>
      </dgm:prSet>
      <dgm:spPr/>
    </dgm:pt>
    <dgm:pt modelId="{959A80F6-F71C-4AAB-A23C-3822FA7A0DF4}" type="pres">
      <dgm:prSet presAssocID="{B8C46EB8-9E0F-484E-842F-C00682AD0C97}" presName="rootConnector1" presStyleLbl="node1" presStyleIdx="0" presStyleCnt="0"/>
      <dgm:spPr/>
    </dgm:pt>
    <dgm:pt modelId="{5F3C13B9-A713-4383-8002-DDD685540A06}" type="pres">
      <dgm:prSet presAssocID="{B8C46EB8-9E0F-484E-842F-C00682AD0C97}" presName="hierChild2" presStyleCnt="0"/>
      <dgm:spPr/>
    </dgm:pt>
    <dgm:pt modelId="{FD19D5ED-CEB2-44D0-A9C7-444406679BD7}" type="pres">
      <dgm:prSet presAssocID="{E7497A0E-6614-4B56-92E2-89333D5EC362}" presName="Name37" presStyleLbl="parChTrans1D2" presStyleIdx="0" presStyleCnt="5"/>
      <dgm:spPr/>
    </dgm:pt>
    <dgm:pt modelId="{8F9416D9-E1CD-4A86-A37C-2677B5E56B28}" type="pres">
      <dgm:prSet presAssocID="{E3D43A7E-E7F5-4020-AC8D-8A95DDB22E51}" presName="hierRoot2" presStyleCnt="0">
        <dgm:presLayoutVars>
          <dgm:hierBranch val="init"/>
        </dgm:presLayoutVars>
      </dgm:prSet>
      <dgm:spPr/>
    </dgm:pt>
    <dgm:pt modelId="{5CA65BDC-ADDD-4250-9183-7BE3C94F1176}" type="pres">
      <dgm:prSet presAssocID="{E3D43A7E-E7F5-4020-AC8D-8A95DDB22E51}" presName="rootComposite" presStyleCnt="0"/>
      <dgm:spPr/>
    </dgm:pt>
    <dgm:pt modelId="{AAE6C42D-0DC6-477E-AD63-8EF3E118FA2D}" type="pres">
      <dgm:prSet presAssocID="{E3D43A7E-E7F5-4020-AC8D-8A95DDB22E51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B791CFD6-3035-4209-AF24-039138A9BCC9}" type="pres">
      <dgm:prSet presAssocID="{E3D43A7E-E7F5-4020-AC8D-8A95DDB22E51}" presName="rootConnector" presStyleLbl="node2" presStyleIdx="0" presStyleCnt="3"/>
      <dgm:spPr/>
    </dgm:pt>
    <dgm:pt modelId="{0ADBA868-F4BA-48EE-AC1B-BD5157E2E1B4}" type="pres">
      <dgm:prSet presAssocID="{E3D43A7E-E7F5-4020-AC8D-8A95DDB22E51}" presName="hierChild4" presStyleCnt="0"/>
      <dgm:spPr/>
    </dgm:pt>
    <dgm:pt modelId="{0BDFCA24-C50C-45A6-90C0-EA5BD6581E2A}" type="pres">
      <dgm:prSet presAssocID="{E3D43A7E-E7F5-4020-AC8D-8A95DDB22E51}" presName="hierChild5" presStyleCnt="0"/>
      <dgm:spPr/>
    </dgm:pt>
    <dgm:pt modelId="{994897AE-1E85-4564-9376-7B37011AD97D}" type="pres">
      <dgm:prSet presAssocID="{A9A4BED8-CBD7-452C-89CD-D1651BA8990F}" presName="Name37" presStyleLbl="parChTrans1D2" presStyleIdx="1" presStyleCnt="5"/>
      <dgm:spPr/>
    </dgm:pt>
    <dgm:pt modelId="{EB582627-5AA0-448C-979B-BE767F3B3C3F}" type="pres">
      <dgm:prSet presAssocID="{527EA4D6-0388-4006-B0E7-F8FC0109F0C2}" presName="hierRoot2" presStyleCnt="0">
        <dgm:presLayoutVars>
          <dgm:hierBranch val="init"/>
        </dgm:presLayoutVars>
      </dgm:prSet>
      <dgm:spPr/>
    </dgm:pt>
    <dgm:pt modelId="{5C51FCE1-3368-4D77-A58B-C887E92289E4}" type="pres">
      <dgm:prSet presAssocID="{527EA4D6-0388-4006-B0E7-F8FC0109F0C2}" presName="rootComposite" presStyleCnt="0"/>
      <dgm:spPr/>
    </dgm:pt>
    <dgm:pt modelId="{4F1BD2FC-E8A2-4500-AF0B-6D9D67C1211C}" type="pres">
      <dgm:prSet presAssocID="{527EA4D6-0388-4006-B0E7-F8FC0109F0C2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7E6914BE-35A9-4EC3-9A97-BED5E7F522C0}" type="pres">
      <dgm:prSet presAssocID="{527EA4D6-0388-4006-B0E7-F8FC0109F0C2}" presName="rootConnector" presStyleLbl="node2" presStyleIdx="1" presStyleCnt="3"/>
      <dgm:spPr/>
    </dgm:pt>
    <dgm:pt modelId="{AB4DB81A-4221-4BB9-BE67-869E277E87EA}" type="pres">
      <dgm:prSet presAssocID="{527EA4D6-0388-4006-B0E7-F8FC0109F0C2}" presName="hierChild4" presStyleCnt="0"/>
      <dgm:spPr/>
    </dgm:pt>
    <dgm:pt modelId="{8ACF545A-EAFB-45B8-A90F-81CE65AD6B75}" type="pres">
      <dgm:prSet presAssocID="{527EA4D6-0388-4006-B0E7-F8FC0109F0C2}" presName="hierChild5" presStyleCnt="0"/>
      <dgm:spPr/>
    </dgm:pt>
    <dgm:pt modelId="{DA87B32A-993C-442E-BAB8-66416B49192D}" type="pres">
      <dgm:prSet presAssocID="{06D79CEA-0033-4DCF-8F72-893C878A468C}" presName="Name37" presStyleLbl="parChTrans1D2" presStyleIdx="2" presStyleCnt="5"/>
      <dgm:spPr/>
    </dgm:pt>
    <dgm:pt modelId="{7F6AC396-2902-4613-BBBB-BB84AC87BEE8}" type="pres">
      <dgm:prSet presAssocID="{2832FDB1-AEBB-4EB4-BDBF-4AC53C2CD634}" presName="hierRoot2" presStyleCnt="0">
        <dgm:presLayoutVars>
          <dgm:hierBranch val="init"/>
        </dgm:presLayoutVars>
      </dgm:prSet>
      <dgm:spPr/>
    </dgm:pt>
    <dgm:pt modelId="{2808DA68-95FB-4300-89E8-7B22C3AC48A6}" type="pres">
      <dgm:prSet presAssocID="{2832FDB1-AEBB-4EB4-BDBF-4AC53C2CD634}" presName="rootComposite" presStyleCnt="0"/>
      <dgm:spPr/>
    </dgm:pt>
    <dgm:pt modelId="{8F7D664F-FEF3-48E0-943D-F3F9D33DEC6B}" type="pres">
      <dgm:prSet presAssocID="{2832FDB1-AEBB-4EB4-BDBF-4AC53C2CD63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7D3A5C6D-17FD-4992-9660-5BEB948FA156}" type="pres">
      <dgm:prSet presAssocID="{2832FDB1-AEBB-4EB4-BDBF-4AC53C2CD634}" presName="rootConnector" presStyleLbl="node2" presStyleIdx="2" presStyleCnt="3"/>
      <dgm:spPr/>
    </dgm:pt>
    <dgm:pt modelId="{121BBF5B-72A9-469F-B41E-A4C189F24651}" type="pres">
      <dgm:prSet presAssocID="{2832FDB1-AEBB-4EB4-BDBF-4AC53C2CD634}" presName="hierChild4" presStyleCnt="0"/>
      <dgm:spPr/>
    </dgm:pt>
    <dgm:pt modelId="{86D3406C-DC27-4196-AA1D-872B2119A1FD}" type="pres">
      <dgm:prSet presAssocID="{2832FDB1-AEBB-4EB4-BDBF-4AC53C2CD634}" presName="hierChild5" presStyleCnt="0"/>
      <dgm:spPr/>
    </dgm:pt>
    <dgm:pt modelId="{A4F3E4AE-B2C3-44BA-9FE1-910691CB67EF}" type="pres">
      <dgm:prSet presAssocID="{B8C46EB8-9E0F-484E-842F-C00682AD0C97}" presName="hierChild3" presStyleCnt="0"/>
      <dgm:spPr/>
    </dgm:pt>
    <dgm:pt modelId="{20623D38-8B7A-4CD3-9EAF-A88655AAD1B5}" type="pres">
      <dgm:prSet presAssocID="{577AB3B4-5E17-40EF-B030-B25E9A8F2CD9}" presName="Name111" presStyleLbl="parChTrans1D2" presStyleIdx="3" presStyleCnt="5"/>
      <dgm:spPr/>
    </dgm:pt>
    <dgm:pt modelId="{914BBAA3-1315-4269-81BE-F533B443C20A}" type="pres">
      <dgm:prSet presAssocID="{9AE1D9A1-3FB4-4E79-84A8-248E228C3ED1}" presName="hierRoot3" presStyleCnt="0">
        <dgm:presLayoutVars>
          <dgm:hierBranch val="init"/>
        </dgm:presLayoutVars>
      </dgm:prSet>
      <dgm:spPr/>
    </dgm:pt>
    <dgm:pt modelId="{392019C1-C1E6-4D6B-B2FB-DAFD5760F4ED}" type="pres">
      <dgm:prSet presAssocID="{9AE1D9A1-3FB4-4E79-84A8-248E228C3ED1}" presName="rootComposite3" presStyleCnt="0"/>
      <dgm:spPr/>
    </dgm:pt>
    <dgm:pt modelId="{5F096BA4-F418-4FEB-BE6B-85AC6260FCCD}" type="pres">
      <dgm:prSet presAssocID="{9AE1D9A1-3FB4-4E79-84A8-248E228C3ED1}" presName="rootText3" presStyleLbl="asst1" presStyleIdx="0" presStyleCnt="2">
        <dgm:presLayoutVars>
          <dgm:chPref val="3"/>
        </dgm:presLayoutVars>
      </dgm:prSet>
      <dgm:spPr/>
    </dgm:pt>
    <dgm:pt modelId="{3E4EB7C0-C719-4428-88B6-FE73418C42F7}" type="pres">
      <dgm:prSet presAssocID="{9AE1D9A1-3FB4-4E79-84A8-248E228C3ED1}" presName="rootConnector3" presStyleLbl="asst1" presStyleIdx="0" presStyleCnt="2"/>
      <dgm:spPr/>
    </dgm:pt>
    <dgm:pt modelId="{452F5583-6350-4A07-880A-67C70D82837E}" type="pres">
      <dgm:prSet presAssocID="{9AE1D9A1-3FB4-4E79-84A8-248E228C3ED1}" presName="hierChild6" presStyleCnt="0"/>
      <dgm:spPr/>
    </dgm:pt>
    <dgm:pt modelId="{9755F209-ECF1-4195-8E39-F168236BAF23}" type="pres">
      <dgm:prSet presAssocID="{9AE1D9A1-3FB4-4E79-84A8-248E228C3ED1}" presName="hierChild7" presStyleCnt="0"/>
      <dgm:spPr/>
    </dgm:pt>
    <dgm:pt modelId="{3EF35805-86D9-4778-A0E0-EE6A4A7F091F}" type="pres">
      <dgm:prSet presAssocID="{C9962F23-EC45-458E-9F79-3E71AAF1F0C1}" presName="Name111" presStyleLbl="parChTrans1D2" presStyleIdx="4" presStyleCnt="5"/>
      <dgm:spPr/>
    </dgm:pt>
    <dgm:pt modelId="{55CC4402-AA98-478B-A07D-86BC782AC0D6}" type="pres">
      <dgm:prSet presAssocID="{58D8A479-35DF-45C7-B99E-2C0F352751C0}" presName="hierRoot3" presStyleCnt="0">
        <dgm:presLayoutVars>
          <dgm:hierBranch val="init"/>
        </dgm:presLayoutVars>
      </dgm:prSet>
      <dgm:spPr/>
    </dgm:pt>
    <dgm:pt modelId="{514F0601-1727-47B6-A077-A2B3C38E0094}" type="pres">
      <dgm:prSet presAssocID="{58D8A479-35DF-45C7-B99E-2C0F352751C0}" presName="rootComposite3" presStyleCnt="0"/>
      <dgm:spPr/>
    </dgm:pt>
    <dgm:pt modelId="{EB41CE94-C26B-49AA-BA34-0497D9937383}" type="pres">
      <dgm:prSet presAssocID="{58D8A479-35DF-45C7-B99E-2C0F352751C0}" presName="rootText3" presStyleLbl="asst1" presStyleIdx="1" presStyleCnt="2">
        <dgm:presLayoutVars>
          <dgm:chPref val="3"/>
        </dgm:presLayoutVars>
      </dgm:prSet>
      <dgm:spPr/>
    </dgm:pt>
    <dgm:pt modelId="{4AB1566E-2002-4F52-B8E5-660CE86DBCBA}" type="pres">
      <dgm:prSet presAssocID="{58D8A479-35DF-45C7-B99E-2C0F352751C0}" presName="rootConnector3" presStyleLbl="asst1" presStyleIdx="1" presStyleCnt="2"/>
      <dgm:spPr/>
    </dgm:pt>
    <dgm:pt modelId="{476AB74F-F9C5-4DB9-8F93-75B5CA4D51F1}" type="pres">
      <dgm:prSet presAssocID="{58D8A479-35DF-45C7-B99E-2C0F352751C0}" presName="hierChild6" presStyleCnt="0"/>
      <dgm:spPr/>
    </dgm:pt>
    <dgm:pt modelId="{217D51E5-321F-4442-8D12-E936374DAA9D}" type="pres">
      <dgm:prSet presAssocID="{58D8A479-35DF-45C7-B99E-2C0F352751C0}" presName="hierChild7" presStyleCnt="0"/>
      <dgm:spPr/>
    </dgm:pt>
  </dgm:ptLst>
  <dgm:cxnLst>
    <dgm:cxn modelId="{2F3047B9-D655-4F21-AEC7-56DB4A5795C7}" type="presOf" srcId="{527EA4D6-0388-4006-B0E7-F8FC0109F0C2}" destId="{7E6914BE-35A9-4EC3-9A97-BED5E7F522C0}" srcOrd="1" destOrd="0" presId="urn:microsoft.com/office/officeart/2005/8/layout/orgChart1"/>
    <dgm:cxn modelId="{00945A5B-7074-465B-9331-B4547DA1F2D4}" type="presOf" srcId="{2832FDB1-AEBB-4EB4-BDBF-4AC53C2CD634}" destId="{8F7D664F-FEF3-48E0-943D-F3F9D33DEC6B}" srcOrd="0" destOrd="0" presId="urn:microsoft.com/office/officeart/2005/8/layout/orgChart1"/>
    <dgm:cxn modelId="{E396C6EF-08F8-42BC-95AB-DBB9EE7C9F4B}" type="presOf" srcId="{2832FDB1-AEBB-4EB4-BDBF-4AC53C2CD634}" destId="{7D3A5C6D-17FD-4992-9660-5BEB948FA156}" srcOrd="1" destOrd="0" presId="urn:microsoft.com/office/officeart/2005/8/layout/orgChart1"/>
    <dgm:cxn modelId="{888510BC-CB15-469F-825E-8BFE578D34B8}" type="presOf" srcId="{B8C46EB8-9E0F-484E-842F-C00682AD0C97}" destId="{C9B22523-FA5E-417A-A976-D644CDF847CC}" srcOrd="0" destOrd="0" presId="urn:microsoft.com/office/officeart/2005/8/layout/orgChart1"/>
    <dgm:cxn modelId="{D7EB76D8-179C-4879-819B-428055BEC396}" srcId="{74815771-FEA2-4489-8966-82C8C86B6A89}" destId="{B8C46EB8-9E0F-484E-842F-C00682AD0C97}" srcOrd="0" destOrd="0" parTransId="{DEE001C6-9E68-4B15-966A-05A748F2803C}" sibTransId="{1199B33E-194C-4B54-90EE-729D3B564182}"/>
    <dgm:cxn modelId="{8FE2CCE6-ED87-42FB-86F8-F320B9215719}" type="presOf" srcId="{E3D43A7E-E7F5-4020-AC8D-8A95DDB22E51}" destId="{B791CFD6-3035-4209-AF24-039138A9BCC9}" srcOrd="1" destOrd="0" presId="urn:microsoft.com/office/officeart/2005/8/layout/orgChart1"/>
    <dgm:cxn modelId="{5BDB4C70-9A76-4B1A-A0B7-5CD937F8D345}" type="presOf" srcId="{06D79CEA-0033-4DCF-8F72-893C878A468C}" destId="{DA87B32A-993C-442E-BAB8-66416B49192D}" srcOrd="0" destOrd="0" presId="urn:microsoft.com/office/officeart/2005/8/layout/orgChart1"/>
    <dgm:cxn modelId="{77764E7F-90E7-4815-B4B3-62224A9FF893}" type="presOf" srcId="{E7497A0E-6614-4B56-92E2-89333D5EC362}" destId="{FD19D5ED-CEB2-44D0-A9C7-444406679BD7}" srcOrd="0" destOrd="0" presId="urn:microsoft.com/office/officeart/2005/8/layout/orgChart1"/>
    <dgm:cxn modelId="{1C38D42A-FBEC-404D-B421-F145B5BD6D21}" srcId="{B8C46EB8-9E0F-484E-842F-C00682AD0C97}" destId="{58D8A479-35DF-45C7-B99E-2C0F352751C0}" srcOrd="1" destOrd="0" parTransId="{C9962F23-EC45-458E-9F79-3E71AAF1F0C1}" sibTransId="{98E3FE5A-5A1B-4EE6-8789-1EE8AC15D3A3}"/>
    <dgm:cxn modelId="{54C76930-8E8B-4135-8F6E-7E24B9EB17FF}" srcId="{B8C46EB8-9E0F-484E-842F-C00682AD0C97}" destId="{2832FDB1-AEBB-4EB4-BDBF-4AC53C2CD634}" srcOrd="4" destOrd="0" parTransId="{06D79CEA-0033-4DCF-8F72-893C878A468C}" sibTransId="{4D3EA29F-8473-4CB6-8E42-5D213E760264}"/>
    <dgm:cxn modelId="{DC9CB403-6E42-42FD-998C-B7B378F0781F}" type="presOf" srcId="{9AE1D9A1-3FB4-4E79-84A8-248E228C3ED1}" destId="{5F096BA4-F418-4FEB-BE6B-85AC6260FCCD}" srcOrd="0" destOrd="0" presId="urn:microsoft.com/office/officeart/2005/8/layout/orgChart1"/>
    <dgm:cxn modelId="{03595A77-F61A-47DD-A4A4-6991A376F0C0}" type="presOf" srcId="{577AB3B4-5E17-40EF-B030-B25E9A8F2CD9}" destId="{20623D38-8B7A-4CD3-9EAF-A88655AAD1B5}" srcOrd="0" destOrd="0" presId="urn:microsoft.com/office/officeart/2005/8/layout/orgChart1"/>
    <dgm:cxn modelId="{7CA44ED5-C19F-48A5-AFFA-6DDA13D30CE6}" type="presOf" srcId="{74815771-FEA2-4489-8966-82C8C86B6A89}" destId="{BC0D1E96-CEE8-41FD-833B-6B69ADD5C45F}" srcOrd="0" destOrd="0" presId="urn:microsoft.com/office/officeart/2005/8/layout/orgChart1"/>
    <dgm:cxn modelId="{97356F76-2354-49C5-8FF5-4A56D3340BAD}" type="presOf" srcId="{58D8A479-35DF-45C7-B99E-2C0F352751C0}" destId="{4AB1566E-2002-4F52-B8E5-660CE86DBCBA}" srcOrd="1" destOrd="0" presId="urn:microsoft.com/office/officeart/2005/8/layout/orgChart1"/>
    <dgm:cxn modelId="{8AECCE4B-4249-4A73-B9B7-9A6C947FBE8E}" srcId="{B8C46EB8-9E0F-484E-842F-C00682AD0C97}" destId="{E3D43A7E-E7F5-4020-AC8D-8A95DDB22E51}" srcOrd="2" destOrd="0" parTransId="{E7497A0E-6614-4B56-92E2-89333D5EC362}" sibTransId="{80E120AF-E479-4628-ACC8-5ED8CD9DB0D3}"/>
    <dgm:cxn modelId="{BAAF4B7F-A342-4A21-9B31-D701E314F5E6}" type="presOf" srcId="{A9A4BED8-CBD7-452C-89CD-D1651BA8990F}" destId="{994897AE-1E85-4564-9376-7B37011AD97D}" srcOrd="0" destOrd="0" presId="urn:microsoft.com/office/officeart/2005/8/layout/orgChart1"/>
    <dgm:cxn modelId="{AB589C83-0139-450C-8127-5D987A347772}" type="presOf" srcId="{58D8A479-35DF-45C7-B99E-2C0F352751C0}" destId="{EB41CE94-C26B-49AA-BA34-0497D9937383}" srcOrd="0" destOrd="0" presId="urn:microsoft.com/office/officeart/2005/8/layout/orgChart1"/>
    <dgm:cxn modelId="{338FAA06-F3BA-42D9-9190-3AF17E9508A4}" type="presOf" srcId="{C9962F23-EC45-458E-9F79-3E71AAF1F0C1}" destId="{3EF35805-86D9-4778-A0E0-EE6A4A7F091F}" srcOrd="0" destOrd="0" presId="urn:microsoft.com/office/officeart/2005/8/layout/orgChart1"/>
    <dgm:cxn modelId="{3EE1FAE7-A5F9-4750-85A8-293182CD45C5}" srcId="{B8C46EB8-9E0F-484E-842F-C00682AD0C97}" destId="{9AE1D9A1-3FB4-4E79-84A8-248E228C3ED1}" srcOrd="0" destOrd="0" parTransId="{577AB3B4-5E17-40EF-B030-B25E9A8F2CD9}" sibTransId="{A3AE44CF-7E13-4AF2-8464-10E65DF4ADA0}"/>
    <dgm:cxn modelId="{22891B46-B66C-4382-A478-301F56BBF6D8}" type="presOf" srcId="{E3D43A7E-E7F5-4020-AC8D-8A95DDB22E51}" destId="{AAE6C42D-0DC6-477E-AD63-8EF3E118FA2D}" srcOrd="0" destOrd="0" presId="urn:microsoft.com/office/officeart/2005/8/layout/orgChart1"/>
    <dgm:cxn modelId="{FCD2EED9-32C8-411F-95D9-E2C3C469D5E1}" type="presOf" srcId="{527EA4D6-0388-4006-B0E7-F8FC0109F0C2}" destId="{4F1BD2FC-E8A2-4500-AF0B-6D9D67C1211C}" srcOrd="0" destOrd="0" presId="urn:microsoft.com/office/officeart/2005/8/layout/orgChart1"/>
    <dgm:cxn modelId="{1394A62D-C340-4AC1-8D65-E8030ADEBEF3}" type="presOf" srcId="{B8C46EB8-9E0F-484E-842F-C00682AD0C97}" destId="{959A80F6-F71C-4AAB-A23C-3822FA7A0DF4}" srcOrd="1" destOrd="0" presId="urn:microsoft.com/office/officeart/2005/8/layout/orgChart1"/>
    <dgm:cxn modelId="{91802223-89FF-4EDC-8977-6398814785E3}" type="presOf" srcId="{9AE1D9A1-3FB4-4E79-84A8-248E228C3ED1}" destId="{3E4EB7C0-C719-4428-88B6-FE73418C42F7}" srcOrd="1" destOrd="0" presId="urn:microsoft.com/office/officeart/2005/8/layout/orgChart1"/>
    <dgm:cxn modelId="{A916F952-3A44-4C6A-A781-8E5554230448}" srcId="{B8C46EB8-9E0F-484E-842F-C00682AD0C97}" destId="{527EA4D6-0388-4006-B0E7-F8FC0109F0C2}" srcOrd="3" destOrd="0" parTransId="{A9A4BED8-CBD7-452C-89CD-D1651BA8990F}" sibTransId="{84FBCB4B-9A7E-470E-B227-FD7D1DA95256}"/>
    <dgm:cxn modelId="{57411EAC-B2E7-4CFE-8ADC-B6D500E2F734}" type="presParOf" srcId="{BC0D1E96-CEE8-41FD-833B-6B69ADD5C45F}" destId="{C60D8DDC-8D4C-4115-8310-0B68F06DA544}" srcOrd="0" destOrd="0" presId="urn:microsoft.com/office/officeart/2005/8/layout/orgChart1"/>
    <dgm:cxn modelId="{5896DAB5-6435-49C8-9CA1-0B00724FDBB7}" type="presParOf" srcId="{C60D8DDC-8D4C-4115-8310-0B68F06DA544}" destId="{9163C166-C2CD-476C-8167-75C4AD5A0DB5}" srcOrd="0" destOrd="0" presId="urn:microsoft.com/office/officeart/2005/8/layout/orgChart1"/>
    <dgm:cxn modelId="{C030B065-AB84-43E2-A158-9AFD5F001BAF}" type="presParOf" srcId="{9163C166-C2CD-476C-8167-75C4AD5A0DB5}" destId="{C9B22523-FA5E-417A-A976-D644CDF847CC}" srcOrd="0" destOrd="0" presId="urn:microsoft.com/office/officeart/2005/8/layout/orgChart1"/>
    <dgm:cxn modelId="{87B40683-BB96-40AA-9DB7-151C862E44ED}" type="presParOf" srcId="{9163C166-C2CD-476C-8167-75C4AD5A0DB5}" destId="{959A80F6-F71C-4AAB-A23C-3822FA7A0DF4}" srcOrd="1" destOrd="0" presId="urn:microsoft.com/office/officeart/2005/8/layout/orgChart1"/>
    <dgm:cxn modelId="{BCFA859E-B7E5-4F27-BB92-AB5B02190873}" type="presParOf" srcId="{C60D8DDC-8D4C-4115-8310-0B68F06DA544}" destId="{5F3C13B9-A713-4383-8002-DDD685540A06}" srcOrd="1" destOrd="0" presId="urn:microsoft.com/office/officeart/2005/8/layout/orgChart1"/>
    <dgm:cxn modelId="{3E5BF9A6-1273-48AB-804D-83D887A16CA1}" type="presParOf" srcId="{5F3C13B9-A713-4383-8002-DDD685540A06}" destId="{FD19D5ED-CEB2-44D0-A9C7-444406679BD7}" srcOrd="0" destOrd="0" presId="urn:microsoft.com/office/officeart/2005/8/layout/orgChart1"/>
    <dgm:cxn modelId="{7F71D023-9BF7-4CC6-979E-4A8504AE3805}" type="presParOf" srcId="{5F3C13B9-A713-4383-8002-DDD685540A06}" destId="{8F9416D9-E1CD-4A86-A37C-2677B5E56B28}" srcOrd="1" destOrd="0" presId="urn:microsoft.com/office/officeart/2005/8/layout/orgChart1"/>
    <dgm:cxn modelId="{4389B661-7AD9-437C-8C68-F2D6AEF4CD3F}" type="presParOf" srcId="{8F9416D9-E1CD-4A86-A37C-2677B5E56B28}" destId="{5CA65BDC-ADDD-4250-9183-7BE3C94F1176}" srcOrd="0" destOrd="0" presId="urn:microsoft.com/office/officeart/2005/8/layout/orgChart1"/>
    <dgm:cxn modelId="{5C3508B0-8420-4DAE-B3E3-C29B9987F297}" type="presParOf" srcId="{5CA65BDC-ADDD-4250-9183-7BE3C94F1176}" destId="{AAE6C42D-0DC6-477E-AD63-8EF3E118FA2D}" srcOrd="0" destOrd="0" presId="urn:microsoft.com/office/officeart/2005/8/layout/orgChart1"/>
    <dgm:cxn modelId="{A5FED690-8E7C-44FA-9B26-3E2EE0388F13}" type="presParOf" srcId="{5CA65BDC-ADDD-4250-9183-7BE3C94F1176}" destId="{B791CFD6-3035-4209-AF24-039138A9BCC9}" srcOrd="1" destOrd="0" presId="urn:microsoft.com/office/officeart/2005/8/layout/orgChart1"/>
    <dgm:cxn modelId="{CB868980-DDA2-4234-80C4-1A30EC103B10}" type="presParOf" srcId="{8F9416D9-E1CD-4A86-A37C-2677B5E56B28}" destId="{0ADBA868-F4BA-48EE-AC1B-BD5157E2E1B4}" srcOrd="1" destOrd="0" presId="urn:microsoft.com/office/officeart/2005/8/layout/orgChart1"/>
    <dgm:cxn modelId="{4358A04D-194B-45BE-8456-6EA1D20CE279}" type="presParOf" srcId="{8F9416D9-E1CD-4A86-A37C-2677B5E56B28}" destId="{0BDFCA24-C50C-45A6-90C0-EA5BD6581E2A}" srcOrd="2" destOrd="0" presId="urn:microsoft.com/office/officeart/2005/8/layout/orgChart1"/>
    <dgm:cxn modelId="{C48157C4-DF61-4E7F-9497-9D5E70A8081D}" type="presParOf" srcId="{5F3C13B9-A713-4383-8002-DDD685540A06}" destId="{994897AE-1E85-4564-9376-7B37011AD97D}" srcOrd="2" destOrd="0" presId="urn:microsoft.com/office/officeart/2005/8/layout/orgChart1"/>
    <dgm:cxn modelId="{9A35CA96-2011-49FA-9168-4D10618190CC}" type="presParOf" srcId="{5F3C13B9-A713-4383-8002-DDD685540A06}" destId="{EB582627-5AA0-448C-979B-BE767F3B3C3F}" srcOrd="3" destOrd="0" presId="urn:microsoft.com/office/officeart/2005/8/layout/orgChart1"/>
    <dgm:cxn modelId="{68461AB4-7D1E-463B-91F0-67423D52CE75}" type="presParOf" srcId="{EB582627-5AA0-448C-979B-BE767F3B3C3F}" destId="{5C51FCE1-3368-4D77-A58B-C887E92289E4}" srcOrd="0" destOrd="0" presId="urn:microsoft.com/office/officeart/2005/8/layout/orgChart1"/>
    <dgm:cxn modelId="{B160ECEF-1C91-4532-B255-3E3ED4A3D823}" type="presParOf" srcId="{5C51FCE1-3368-4D77-A58B-C887E92289E4}" destId="{4F1BD2FC-E8A2-4500-AF0B-6D9D67C1211C}" srcOrd="0" destOrd="0" presId="urn:microsoft.com/office/officeart/2005/8/layout/orgChart1"/>
    <dgm:cxn modelId="{99F45728-CF1D-4CE9-9D7E-DDEC41AD56C2}" type="presParOf" srcId="{5C51FCE1-3368-4D77-A58B-C887E92289E4}" destId="{7E6914BE-35A9-4EC3-9A97-BED5E7F522C0}" srcOrd="1" destOrd="0" presId="urn:microsoft.com/office/officeart/2005/8/layout/orgChart1"/>
    <dgm:cxn modelId="{57A6EE5E-760A-4CC3-A990-2E016AA76F68}" type="presParOf" srcId="{EB582627-5AA0-448C-979B-BE767F3B3C3F}" destId="{AB4DB81A-4221-4BB9-BE67-869E277E87EA}" srcOrd="1" destOrd="0" presId="urn:microsoft.com/office/officeart/2005/8/layout/orgChart1"/>
    <dgm:cxn modelId="{BD52A9B9-CBF5-4CDB-B89A-4EB81639206A}" type="presParOf" srcId="{EB582627-5AA0-448C-979B-BE767F3B3C3F}" destId="{8ACF545A-EAFB-45B8-A90F-81CE65AD6B75}" srcOrd="2" destOrd="0" presId="urn:microsoft.com/office/officeart/2005/8/layout/orgChart1"/>
    <dgm:cxn modelId="{E49040C5-7A9D-4F54-95E4-265720D7E49B}" type="presParOf" srcId="{5F3C13B9-A713-4383-8002-DDD685540A06}" destId="{DA87B32A-993C-442E-BAB8-66416B49192D}" srcOrd="4" destOrd="0" presId="urn:microsoft.com/office/officeart/2005/8/layout/orgChart1"/>
    <dgm:cxn modelId="{942B42C5-DF7D-4407-A473-EE4283466CF3}" type="presParOf" srcId="{5F3C13B9-A713-4383-8002-DDD685540A06}" destId="{7F6AC396-2902-4613-BBBB-BB84AC87BEE8}" srcOrd="5" destOrd="0" presId="urn:microsoft.com/office/officeart/2005/8/layout/orgChart1"/>
    <dgm:cxn modelId="{FD789B74-BDB4-4F46-880A-AC90168FC81F}" type="presParOf" srcId="{7F6AC396-2902-4613-BBBB-BB84AC87BEE8}" destId="{2808DA68-95FB-4300-89E8-7B22C3AC48A6}" srcOrd="0" destOrd="0" presId="urn:microsoft.com/office/officeart/2005/8/layout/orgChart1"/>
    <dgm:cxn modelId="{F96D7EC4-8FE1-450D-8214-136F769AB787}" type="presParOf" srcId="{2808DA68-95FB-4300-89E8-7B22C3AC48A6}" destId="{8F7D664F-FEF3-48E0-943D-F3F9D33DEC6B}" srcOrd="0" destOrd="0" presId="urn:microsoft.com/office/officeart/2005/8/layout/orgChart1"/>
    <dgm:cxn modelId="{DF52434C-B182-4DA6-B0FA-8AC40073F465}" type="presParOf" srcId="{2808DA68-95FB-4300-89E8-7B22C3AC48A6}" destId="{7D3A5C6D-17FD-4992-9660-5BEB948FA156}" srcOrd="1" destOrd="0" presId="urn:microsoft.com/office/officeart/2005/8/layout/orgChart1"/>
    <dgm:cxn modelId="{95C2F746-996C-4A4F-860F-054196A4152B}" type="presParOf" srcId="{7F6AC396-2902-4613-BBBB-BB84AC87BEE8}" destId="{121BBF5B-72A9-469F-B41E-A4C189F24651}" srcOrd="1" destOrd="0" presId="urn:microsoft.com/office/officeart/2005/8/layout/orgChart1"/>
    <dgm:cxn modelId="{3D4169B8-B9F8-4776-AC28-420FCD27C313}" type="presParOf" srcId="{7F6AC396-2902-4613-BBBB-BB84AC87BEE8}" destId="{86D3406C-DC27-4196-AA1D-872B2119A1FD}" srcOrd="2" destOrd="0" presId="urn:microsoft.com/office/officeart/2005/8/layout/orgChart1"/>
    <dgm:cxn modelId="{3F247783-FDBB-436D-BC55-313C61C2963B}" type="presParOf" srcId="{C60D8DDC-8D4C-4115-8310-0B68F06DA544}" destId="{A4F3E4AE-B2C3-44BA-9FE1-910691CB67EF}" srcOrd="2" destOrd="0" presId="urn:microsoft.com/office/officeart/2005/8/layout/orgChart1"/>
    <dgm:cxn modelId="{D4C265A1-3357-409A-B690-5150BD6BA057}" type="presParOf" srcId="{A4F3E4AE-B2C3-44BA-9FE1-910691CB67EF}" destId="{20623D38-8B7A-4CD3-9EAF-A88655AAD1B5}" srcOrd="0" destOrd="0" presId="urn:microsoft.com/office/officeart/2005/8/layout/orgChart1"/>
    <dgm:cxn modelId="{2E6CF9C8-2B67-4E07-A662-AAE234BB26D7}" type="presParOf" srcId="{A4F3E4AE-B2C3-44BA-9FE1-910691CB67EF}" destId="{914BBAA3-1315-4269-81BE-F533B443C20A}" srcOrd="1" destOrd="0" presId="urn:microsoft.com/office/officeart/2005/8/layout/orgChart1"/>
    <dgm:cxn modelId="{57C3C18A-E7F7-4513-A40D-B1C055C93179}" type="presParOf" srcId="{914BBAA3-1315-4269-81BE-F533B443C20A}" destId="{392019C1-C1E6-4D6B-B2FB-DAFD5760F4ED}" srcOrd="0" destOrd="0" presId="urn:microsoft.com/office/officeart/2005/8/layout/orgChart1"/>
    <dgm:cxn modelId="{94A24DF1-39F7-42C4-BB7A-F549D8E61C27}" type="presParOf" srcId="{392019C1-C1E6-4D6B-B2FB-DAFD5760F4ED}" destId="{5F096BA4-F418-4FEB-BE6B-85AC6260FCCD}" srcOrd="0" destOrd="0" presId="urn:microsoft.com/office/officeart/2005/8/layout/orgChart1"/>
    <dgm:cxn modelId="{FDE81356-7A19-4144-B568-A1AAE768D3E0}" type="presParOf" srcId="{392019C1-C1E6-4D6B-B2FB-DAFD5760F4ED}" destId="{3E4EB7C0-C719-4428-88B6-FE73418C42F7}" srcOrd="1" destOrd="0" presId="urn:microsoft.com/office/officeart/2005/8/layout/orgChart1"/>
    <dgm:cxn modelId="{5E1535A6-D872-489D-9F10-CBDD4E1AE0FE}" type="presParOf" srcId="{914BBAA3-1315-4269-81BE-F533B443C20A}" destId="{452F5583-6350-4A07-880A-67C70D82837E}" srcOrd="1" destOrd="0" presId="urn:microsoft.com/office/officeart/2005/8/layout/orgChart1"/>
    <dgm:cxn modelId="{3C5F967A-1F26-4B06-B032-7879DFCC3E6D}" type="presParOf" srcId="{914BBAA3-1315-4269-81BE-F533B443C20A}" destId="{9755F209-ECF1-4195-8E39-F168236BAF23}" srcOrd="2" destOrd="0" presId="urn:microsoft.com/office/officeart/2005/8/layout/orgChart1"/>
    <dgm:cxn modelId="{12328EA5-F5C2-48FA-81F4-CAD436BE4651}" type="presParOf" srcId="{A4F3E4AE-B2C3-44BA-9FE1-910691CB67EF}" destId="{3EF35805-86D9-4778-A0E0-EE6A4A7F091F}" srcOrd="2" destOrd="0" presId="urn:microsoft.com/office/officeart/2005/8/layout/orgChart1"/>
    <dgm:cxn modelId="{B8968D4E-23C0-4EA7-A6C1-6B1FD49EFC8C}" type="presParOf" srcId="{A4F3E4AE-B2C3-44BA-9FE1-910691CB67EF}" destId="{55CC4402-AA98-478B-A07D-86BC782AC0D6}" srcOrd="3" destOrd="0" presId="urn:microsoft.com/office/officeart/2005/8/layout/orgChart1"/>
    <dgm:cxn modelId="{27D0D852-B7C3-42C4-B9D8-4395EB5C21B0}" type="presParOf" srcId="{55CC4402-AA98-478B-A07D-86BC782AC0D6}" destId="{514F0601-1727-47B6-A077-A2B3C38E0094}" srcOrd="0" destOrd="0" presId="urn:microsoft.com/office/officeart/2005/8/layout/orgChart1"/>
    <dgm:cxn modelId="{B923CC26-6DE0-4BD0-A257-04A75680D8B8}" type="presParOf" srcId="{514F0601-1727-47B6-A077-A2B3C38E0094}" destId="{EB41CE94-C26B-49AA-BA34-0497D9937383}" srcOrd="0" destOrd="0" presId="urn:microsoft.com/office/officeart/2005/8/layout/orgChart1"/>
    <dgm:cxn modelId="{A3762A37-FCF3-49CE-9AE4-4CA5C91866CB}" type="presParOf" srcId="{514F0601-1727-47B6-A077-A2B3C38E0094}" destId="{4AB1566E-2002-4F52-B8E5-660CE86DBCBA}" srcOrd="1" destOrd="0" presId="urn:microsoft.com/office/officeart/2005/8/layout/orgChart1"/>
    <dgm:cxn modelId="{0B9FA1CB-0BB0-4320-B1C2-031DA4BA5014}" type="presParOf" srcId="{55CC4402-AA98-478B-A07D-86BC782AC0D6}" destId="{476AB74F-F9C5-4DB9-8F93-75B5CA4D51F1}" srcOrd="1" destOrd="0" presId="urn:microsoft.com/office/officeart/2005/8/layout/orgChart1"/>
    <dgm:cxn modelId="{9B6AC6AA-6E8B-4266-8678-594E4BF4474B}" type="presParOf" srcId="{55CC4402-AA98-478B-A07D-86BC782AC0D6}" destId="{217D51E5-321F-4442-8D12-E936374DAA9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9B1AA5-0B6C-4402-8A0F-807AF4562520}" type="doc">
      <dgm:prSet loTypeId="urn:microsoft.com/office/officeart/2005/8/layout/vList5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pt-PT"/>
        </a:p>
      </dgm:t>
    </dgm:pt>
    <dgm:pt modelId="{60E20E25-940C-4EF1-BBA4-1DAA9F1633F0}">
      <dgm:prSet phldrT="[Texto]"/>
      <dgm:spPr/>
      <dgm:t>
        <a:bodyPr/>
        <a:lstStyle/>
        <a:p>
          <a:r>
            <a:rPr lang="pt-PT" dirty="0" smtClean="0"/>
            <a:t>Kremlin</a:t>
          </a:r>
          <a:endParaRPr lang="pt-PT" dirty="0"/>
        </a:p>
      </dgm:t>
    </dgm:pt>
    <dgm:pt modelId="{1CC6B0EA-F207-4275-AE62-28588F1EA818}" type="parTrans" cxnId="{E9FBEB3B-B2BA-41A0-B4C4-72F09D47C20F}">
      <dgm:prSet/>
      <dgm:spPr/>
      <dgm:t>
        <a:bodyPr/>
        <a:lstStyle/>
        <a:p>
          <a:endParaRPr lang="pt-PT"/>
        </a:p>
      </dgm:t>
    </dgm:pt>
    <dgm:pt modelId="{9B89D462-1017-4C5F-9AB5-ACE380EAA52B}" type="sibTrans" cxnId="{E9FBEB3B-B2BA-41A0-B4C4-72F09D47C20F}">
      <dgm:prSet/>
      <dgm:spPr/>
      <dgm:t>
        <a:bodyPr/>
        <a:lstStyle/>
        <a:p>
          <a:endParaRPr lang="pt-PT"/>
        </a:p>
      </dgm:t>
    </dgm:pt>
    <dgm:pt modelId="{ACF99621-7B72-45BE-8F7E-C56B9ABBC6FB}">
      <dgm:prSet phldrT="[Texto]"/>
      <dgm:spPr/>
      <dgm:t>
        <a:bodyPr/>
        <a:lstStyle/>
        <a:p>
          <a:r>
            <a:rPr lang="pt-PT" dirty="0" err="1" smtClean="0"/>
            <a:t>Find</a:t>
          </a:r>
          <a:r>
            <a:rPr lang="pt-PT" dirty="0" smtClean="0"/>
            <a:t> </a:t>
          </a:r>
          <a:r>
            <a:rPr lang="pt-PT" dirty="0" err="1" smtClean="0"/>
            <a:t>possible</a:t>
          </a:r>
          <a:r>
            <a:rPr lang="pt-PT" dirty="0" smtClean="0"/>
            <a:t> </a:t>
          </a:r>
          <a:r>
            <a:rPr lang="pt-PT" dirty="0" err="1" smtClean="0"/>
            <a:t>paralized</a:t>
          </a:r>
          <a:r>
            <a:rPr lang="pt-PT" dirty="0" smtClean="0"/>
            <a:t> </a:t>
          </a:r>
          <a:r>
            <a:rPr lang="pt-PT" dirty="0" err="1" smtClean="0"/>
            <a:t>regions</a:t>
          </a:r>
          <a:endParaRPr lang="pt-PT" dirty="0"/>
        </a:p>
      </dgm:t>
    </dgm:pt>
    <dgm:pt modelId="{2DF2D0E8-BE73-4F97-B722-2C6E2D9B9D50}" type="parTrans" cxnId="{513C08FC-4149-4B07-B15A-5942EF229F9E}">
      <dgm:prSet/>
      <dgm:spPr/>
      <dgm:t>
        <a:bodyPr/>
        <a:lstStyle/>
        <a:p>
          <a:endParaRPr lang="pt-PT"/>
        </a:p>
      </dgm:t>
    </dgm:pt>
    <dgm:pt modelId="{5829E7E4-8D63-488E-87A3-EFE53AE1722E}" type="sibTrans" cxnId="{513C08FC-4149-4B07-B15A-5942EF229F9E}">
      <dgm:prSet/>
      <dgm:spPr/>
      <dgm:t>
        <a:bodyPr/>
        <a:lstStyle/>
        <a:p>
          <a:endParaRPr lang="pt-PT"/>
        </a:p>
      </dgm:t>
    </dgm:pt>
    <dgm:pt modelId="{C2D124F2-54F1-4014-80F9-B42015976B9E}">
      <dgm:prSet phldrT="[Texto]"/>
      <dgm:spPr/>
      <dgm:t>
        <a:bodyPr/>
        <a:lstStyle/>
        <a:p>
          <a:r>
            <a:rPr lang="pt-PT" smtClean="0"/>
            <a:t>Kismet</a:t>
          </a:r>
          <a:endParaRPr lang="pt-PT" dirty="0"/>
        </a:p>
      </dgm:t>
    </dgm:pt>
    <dgm:pt modelId="{448544A1-8AF1-4946-A9D4-3FF75D0C3BF5}" type="parTrans" cxnId="{365A5B18-70D6-4667-B66A-63D648D08C55}">
      <dgm:prSet/>
      <dgm:spPr/>
      <dgm:t>
        <a:bodyPr/>
        <a:lstStyle/>
        <a:p>
          <a:endParaRPr lang="pt-PT"/>
        </a:p>
      </dgm:t>
    </dgm:pt>
    <dgm:pt modelId="{F2596FA1-0352-4A2C-AA94-AD3FF40FD9D3}" type="sibTrans" cxnId="{365A5B18-70D6-4667-B66A-63D648D08C55}">
      <dgm:prSet/>
      <dgm:spPr/>
      <dgm:t>
        <a:bodyPr/>
        <a:lstStyle/>
        <a:p>
          <a:endParaRPr lang="pt-PT"/>
        </a:p>
      </dgm:t>
    </dgm:pt>
    <dgm:pt modelId="{DDC62A77-497E-42D0-8257-3A6D412EF454}">
      <dgm:prSet phldrT="[Texto]"/>
      <dgm:spPr/>
      <dgm:t>
        <a:bodyPr/>
        <a:lstStyle/>
        <a:p>
          <a:r>
            <a:rPr lang="pt-PT" dirty="0" err="1" smtClean="0"/>
            <a:t>Parallel</a:t>
          </a:r>
          <a:r>
            <a:rPr lang="pt-PT" dirty="0" smtClean="0"/>
            <a:t> </a:t>
          </a:r>
          <a:r>
            <a:rPr lang="pt-PT" dirty="0" err="1" smtClean="0"/>
            <a:t>speedup</a:t>
          </a:r>
          <a:r>
            <a:rPr lang="pt-PT" dirty="0" smtClean="0"/>
            <a:t> </a:t>
          </a:r>
          <a:r>
            <a:rPr lang="pt-PT" dirty="0" err="1" smtClean="0"/>
            <a:t>estimation</a:t>
          </a:r>
          <a:endParaRPr lang="pt-PT" dirty="0"/>
        </a:p>
      </dgm:t>
    </dgm:pt>
    <dgm:pt modelId="{505CDE41-B868-422F-ACC2-D5E8C61C0C9E}" type="parTrans" cxnId="{2EEE14EE-B19F-4D8C-8D83-85D92E1F079D}">
      <dgm:prSet/>
      <dgm:spPr/>
      <dgm:t>
        <a:bodyPr/>
        <a:lstStyle/>
        <a:p>
          <a:endParaRPr lang="pt-PT"/>
        </a:p>
      </dgm:t>
    </dgm:pt>
    <dgm:pt modelId="{A37DFB8B-6D33-43F7-8336-E7F7A501AA9F}" type="sibTrans" cxnId="{2EEE14EE-B19F-4D8C-8D83-85D92E1F079D}">
      <dgm:prSet/>
      <dgm:spPr/>
      <dgm:t>
        <a:bodyPr/>
        <a:lstStyle/>
        <a:p>
          <a:endParaRPr lang="pt-PT"/>
        </a:p>
      </dgm:t>
    </dgm:pt>
    <dgm:pt modelId="{405CECE1-57FA-40D4-9925-4F3F0AE3797F}">
      <dgm:prSet phldrT="[Texto]"/>
      <dgm:spPr/>
      <dgm:t>
        <a:bodyPr/>
        <a:lstStyle/>
        <a:p>
          <a:r>
            <a:rPr lang="pt-PT" dirty="0" smtClean="0"/>
            <a:t>Argo</a:t>
          </a:r>
          <a:endParaRPr lang="pt-PT" dirty="0"/>
        </a:p>
      </dgm:t>
    </dgm:pt>
    <dgm:pt modelId="{451DD718-2B52-48E4-993D-12B2BB6218A2}" type="parTrans" cxnId="{539C3802-6179-4D82-90DE-27CD41D74C33}">
      <dgm:prSet/>
      <dgm:spPr/>
      <dgm:t>
        <a:bodyPr/>
        <a:lstStyle/>
        <a:p>
          <a:endParaRPr lang="pt-PT"/>
        </a:p>
      </dgm:t>
    </dgm:pt>
    <dgm:pt modelId="{389BF8F8-2083-4950-B20B-0814B681FDDF}" type="sibTrans" cxnId="{539C3802-6179-4D82-90DE-27CD41D74C33}">
      <dgm:prSet/>
      <dgm:spPr/>
      <dgm:t>
        <a:bodyPr/>
        <a:lstStyle/>
        <a:p>
          <a:endParaRPr lang="pt-PT"/>
        </a:p>
      </dgm:t>
    </dgm:pt>
    <dgm:pt modelId="{A7AB0896-A094-44A2-BCB7-B6D2C49EC15A}">
      <dgm:prSet phldrT="[Texto]"/>
      <dgm:spPr/>
      <dgm:t>
        <a:bodyPr/>
        <a:lstStyle/>
        <a:p>
          <a:r>
            <a:rPr lang="pt-PT" dirty="0" err="1" smtClean="0"/>
            <a:t>autotuning</a:t>
          </a:r>
          <a:r>
            <a:rPr lang="pt-PT" dirty="0" smtClean="0"/>
            <a:t> </a:t>
          </a:r>
          <a:r>
            <a:rPr lang="en-US" dirty="0" smtClean="0"/>
            <a:t>framework to dynamically adapt applications in multicore </a:t>
          </a:r>
          <a:r>
            <a:rPr lang="pt-PT" dirty="0" err="1" smtClean="0"/>
            <a:t>architectures</a:t>
          </a:r>
          <a:endParaRPr lang="pt-PT" dirty="0"/>
        </a:p>
      </dgm:t>
    </dgm:pt>
    <dgm:pt modelId="{4F37A0BE-C8E9-47B1-9DC1-DDD137B817E5}" type="parTrans" cxnId="{F4379C65-4850-4449-8037-FCF44C9BCEA2}">
      <dgm:prSet/>
      <dgm:spPr/>
      <dgm:t>
        <a:bodyPr/>
        <a:lstStyle/>
        <a:p>
          <a:endParaRPr lang="pt-PT"/>
        </a:p>
      </dgm:t>
    </dgm:pt>
    <dgm:pt modelId="{8EA1497D-AFA3-4A9E-9AC5-4055BB781F7A}" type="sibTrans" cxnId="{F4379C65-4850-4449-8037-FCF44C9BCEA2}">
      <dgm:prSet/>
      <dgm:spPr/>
      <dgm:t>
        <a:bodyPr/>
        <a:lstStyle/>
        <a:p>
          <a:endParaRPr lang="pt-PT"/>
        </a:p>
      </dgm:t>
    </dgm:pt>
    <dgm:pt modelId="{22C85952-39EE-40CF-8CE1-F3C8EF1C3A04}" type="pres">
      <dgm:prSet presAssocID="{EA9B1AA5-0B6C-4402-8A0F-807AF4562520}" presName="Name0" presStyleCnt="0">
        <dgm:presLayoutVars>
          <dgm:dir/>
          <dgm:animLvl val="lvl"/>
          <dgm:resizeHandles val="exact"/>
        </dgm:presLayoutVars>
      </dgm:prSet>
      <dgm:spPr/>
    </dgm:pt>
    <dgm:pt modelId="{21EFE49C-4776-4C1F-AE30-14EA733DD8B2}" type="pres">
      <dgm:prSet presAssocID="{60E20E25-940C-4EF1-BBA4-1DAA9F1633F0}" presName="linNode" presStyleCnt="0"/>
      <dgm:spPr/>
    </dgm:pt>
    <dgm:pt modelId="{E7D51EE5-2FF2-4E8E-ACC2-CE012B27254C}" type="pres">
      <dgm:prSet presAssocID="{60E20E25-940C-4EF1-BBA4-1DAA9F1633F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EFEB441-DBAF-4F2F-ABFA-3643DBF93E63}" type="pres">
      <dgm:prSet presAssocID="{60E20E25-940C-4EF1-BBA4-1DAA9F1633F0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1D79833E-84F6-4CDC-AB57-114CC7390C66}" type="pres">
      <dgm:prSet presAssocID="{9B89D462-1017-4C5F-9AB5-ACE380EAA52B}" presName="sp" presStyleCnt="0"/>
      <dgm:spPr/>
    </dgm:pt>
    <dgm:pt modelId="{A5339100-8ED5-45AB-BF6C-14EC33B9F152}" type="pres">
      <dgm:prSet presAssocID="{C2D124F2-54F1-4014-80F9-B42015976B9E}" presName="linNode" presStyleCnt="0"/>
      <dgm:spPr/>
    </dgm:pt>
    <dgm:pt modelId="{8418DF65-A738-4128-B083-65DDB6C56AB7}" type="pres">
      <dgm:prSet presAssocID="{C2D124F2-54F1-4014-80F9-B42015976B9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5F29CEE-0E89-422C-89F5-805355305746}" type="pres">
      <dgm:prSet presAssocID="{C2D124F2-54F1-4014-80F9-B42015976B9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69957DD7-FAFA-486E-B35B-6FFCBDE4E257}" type="pres">
      <dgm:prSet presAssocID="{F2596FA1-0352-4A2C-AA94-AD3FF40FD9D3}" presName="sp" presStyleCnt="0"/>
      <dgm:spPr/>
    </dgm:pt>
    <dgm:pt modelId="{B5C721C4-A834-4789-B348-3795E1223E3D}" type="pres">
      <dgm:prSet presAssocID="{405CECE1-57FA-40D4-9925-4F3F0AE3797F}" presName="linNode" presStyleCnt="0"/>
      <dgm:spPr/>
    </dgm:pt>
    <dgm:pt modelId="{572C9018-176C-4B61-B50A-9E3E2E821224}" type="pres">
      <dgm:prSet presAssocID="{405CECE1-57FA-40D4-9925-4F3F0AE3797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2942FDB-CE02-4D79-ACA4-01DB55B42381}" type="pres">
      <dgm:prSet presAssocID="{405CECE1-57FA-40D4-9925-4F3F0AE3797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513C08FC-4149-4B07-B15A-5942EF229F9E}" srcId="{60E20E25-940C-4EF1-BBA4-1DAA9F1633F0}" destId="{ACF99621-7B72-45BE-8F7E-C56B9ABBC6FB}" srcOrd="0" destOrd="0" parTransId="{2DF2D0E8-BE73-4F97-B722-2C6E2D9B9D50}" sibTransId="{5829E7E4-8D63-488E-87A3-EFE53AE1722E}"/>
    <dgm:cxn modelId="{2EEE14EE-B19F-4D8C-8D83-85D92E1F079D}" srcId="{C2D124F2-54F1-4014-80F9-B42015976B9E}" destId="{DDC62A77-497E-42D0-8257-3A6D412EF454}" srcOrd="0" destOrd="0" parTransId="{505CDE41-B868-422F-ACC2-D5E8C61C0C9E}" sibTransId="{A37DFB8B-6D33-43F7-8336-E7F7A501AA9F}"/>
    <dgm:cxn modelId="{CE4AE5BD-068D-4BF1-B394-FD0347AFE450}" type="presOf" srcId="{405CECE1-57FA-40D4-9925-4F3F0AE3797F}" destId="{572C9018-176C-4B61-B50A-9E3E2E821224}" srcOrd="0" destOrd="0" presId="urn:microsoft.com/office/officeart/2005/8/layout/vList5"/>
    <dgm:cxn modelId="{AC00A95D-8184-45B7-AADB-7B151D10ED2F}" type="presOf" srcId="{EA9B1AA5-0B6C-4402-8A0F-807AF4562520}" destId="{22C85952-39EE-40CF-8CE1-F3C8EF1C3A04}" srcOrd="0" destOrd="0" presId="urn:microsoft.com/office/officeart/2005/8/layout/vList5"/>
    <dgm:cxn modelId="{1242A2DD-62B0-4D52-8337-C88A0F525CE8}" type="presOf" srcId="{A7AB0896-A094-44A2-BCB7-B6D2C49EC15A}" destId="{B2942FDB-CE02-4D79-ACA4-01DB55B42381}" srcOrd="0" destOrd="0" presId="urn:microsoft.com/office/officeart/2005/8/layout/vList5"/>
    <dgm:cxn modelId="{E9FBEB3B-B2BA-41A0-B4C4-72F09D47C20F}" srcId="{EA9B1AA5-0B6C-4402-8A0F-807AF4562520}" destId="{60E20E25-940C-4EF1-BBA4-1DAA9F1633F0}" srcOrd="0" destOrd="0" parTransId="{1CC6B0EA-F207-4275-AE62-28588F1EA818}" sibTransId="{9B89D462-1017-4C5F-9AB5-ACE380EAA52B}"/>
    <dgm:cxn modelId="{539C3802-6179-4D82-90DE-27CD41D74C33}" srcId="{EA9B1AA5-0B6C-4402-8A0F-807AF4562520}" destId="{405CECE1-57FA-40D4-9925-4F3F0AE3797F}" srcOrd="2" destOrd="0" parTransId="{451DD718-2B52-48E4-993D-12B2BB6218A2}" sibTransId="{389BF8F8-2083-4950-B20B-0814B681FDDF}"/>
    <dgm:cxn modelId="{B76D5A1F-3DB8-4E6D-B853-8B02EC80A846}" type="presOf" srcId="{60E20E25-940C-4EF1-BBA4-1DAA9F1633F0}" destId="{E7D51EE5-2FF2-4E8E-ACC2-CE012B27254C}" srcOrd="0" destOrd="0" presId="urn:microsoft.com/office/officeart/2005/8/layout/vList5"/>
    <dgm:cxn modelId="{365A5B18-70D6-4667-B66A-63D648D08C55}" srcId="{EA9B1AA5-0B6C-4402-8A0F-807AF4562520}" destId="{C2D124F2-54F1-4014-80F9-B42015976B9E}" srcOrd="1" destOrd="0" parTransId="{448544A1-8AF1-4946-A9D4-3FF75D0C3BF5}" sibTransId="{F2596FA1-0352-4A2C-AA94-AD3FF40FD9D3}"/>
    <dgm:cxn modelId="{E6E5B549-FABE-4EAA-BBC0-DFE2EF6611BE}" type="presOf" srcId="{ACF99621-7B72-45BE-8F7E-C56B9ABBC6FB}" destId="{7EFEB441-DBAF-4F2F-ABFA-3643DBF93E63}" srcOrd="0" destOrd="0" presId="urn:microsoft.com/office/officeart/2005/8/layout/vList5"/>
    <dgm:cxn modelId="{F4379C65-4850-4449-8037-FCF44C9BCEA2}" srcId="{405CECE1-57FA-40D4-9925-4F3F0AE3797F}" destId="{A7AB0896-A094-44A2-BCB7-B6D2C49EC15A}" srcOrd="0" destOrd="0" parTransId="{4F37A0BE-C8E9-47B1-9DC1-DDD137B817E5}" sibTransId="{8EA1497D-AFA3-4A9E-9AC5-4055BB781F7A}"/>
    <dgm:cxn modelId="{AD9FCC24-E8B2-4E09-9776-31C241DEC3F2}" type="presOf" srcId="{C2D124F2-54F1-4014-80F9-B42015976B9E}" destId="{8418DF65-A738-4128-B083-65DDB6C56AB7}" srcOrd="0" destOrd="0" presId="urn:microsoft.com/office/officeart/2005/8/layout/vList5"/>
    <dgm:cxn modelId="{2BC780E9-F2CC-4D25-AA9D-6F095898EAA7}" type="presOf" srcId="{DDC62A77-497E-42D0-8257-3A6D412EF454}" destId="{F5F29CEE-0E89-422C-89F5-805355305746}" srcOrd="0" destOrd="0" presId="urn:microsoft.com/office/officeart/2005/8/layout/vList5"/>
    <dgm:cxn modelId="{A06362AE-4559-4B23-8CA2-C1580EADCFAC}" type="presParOf" srcId="{22C85952-39EE-40CF-8CE1-F3C8EF1C3A04}" destId="{21EFE49C-4776-4C1F-AE30-14EA733DD8B2}" srcOrd="0" destOrd="0" presId="urn:microsoft.com/office/officeart/2005/8/layout/vList5"/>
    <dgm:cxn modelId="{443411B4-37C8-4C4D-A049-0FB0A44E1F37}" type="presParOf" srcId="{21EFE49C-4776-4C1F-AE30-14EA733DD8B2}" destId="{E7D51EE5-2FF2-4E8E-ACC2-CE012B27254C}" srcOrd="0" destOrd="0" presId="urn:microsoft.com/office/officeart/2005/8/layout/vList5"/>
    <dgm:cxn modelId="{23960063-00A1-4157-BB1A-747CEAF2A8A5}" type="presParOf" srcId="{21EFE49C-4776-4C1F-AE30-14EA733DD8B2}" destId="{7EFEB441-DBAF-4F2F-ABFA-3643DBF93E63}" srcOrd="1" destOrd="0" presId="urn:microsoft.com/office/officeart/2005/8/layout/vList5"/>
    <dgm:cxn modelId="{A92A30A3-16D3-41D5-BD25-B7E3395C4FA4}" type="presParOf" srcId="{22C85952-39EE-40CF-8CE1-F3C8EF1C3A04}" destId="{1D79833E-84F6-4CDC-AB57-114CC7390C66}" srcOrd="1" destOrd="0" presId="urn:microsoft.com/office/officeart/2005/8/layout/vList5"/>
    <dgm:cxn modelId="{0BB58C36-4901-426E-B474-33BD4F1219B8}" type="presParOf" srcId="{22C85952-39EE-40CF-8CE1-F3C8EF1C3A04}" destId="{A5339100-8ED5-45AB-BF6C-14EC33B9F152}" srcOrd="2" destOrd="0" presId="urn:microsoft.com/office/officeart/2005/8/layout/vList5"/>
    <dgm:cxn modelId="{8271C4B9-0900-41D1-A5A3-A71B7334A616}" type="presParOf" srcId="{A5339100-8ED5-45AB-BF6C-14EC33B9F152}" destId="{8418DF65-A738-4128-B083-65DDB6C56AB7}" srcOrd="0" destOrd="0" presId="urn:microsoft.com/office/officeart/2005/8/layout/vList5"/>
    <dgm:cxn modelId="{B20F9545-F624-44D6-A8B6-AAC47878AEBC}" type="presParOf" srcId="{A5339100-8ED5-45AB-BF6C-14EC33B9F152}" destId="{F5F29CEE-0E89-422C-89F5-805355305746}" srcOrd="1" destOrd="0" presId="urn:microsoft.com/office/officeart/2005/8/layout/vList5"/>
    <dgm:cxn modelId="{F3CA0841-D507-4EAA-9CC8-EDA73B9195FA}" type="presParOf" srcId="{22C85952-39EE-40CF-8CE1-F3C8EF1C3A04}" destId="{69957DD7-FAFA-486E-B35B-6FFCBDE4E257}" srcOrd="3" destOrd="0" presId="urn:microsoft.com/office/officeart/2005/8/layout/vList5"/>
    <dgm:cxn modelId="{272FD4B4-759B-40FF-9ED6-C429A6FEE04D}" type="presParOf" srcId="{22C85952-39EE-40CF-8CE1-F3C8EF1C3A04}" destId="{B5C721C4-A834-4789-B348-3795E1223E3D}" srcOrd="4" destOrd="0" presId="urn:microsoft.com/office/officeart/2005/8/layout/vList5"/>
    <dgm:cxn modelId="{7FF306FB-A7B2-4A3E-A0CE-A55A2C0026C4}" type="presParOf" srcId="{B5C721C4-A834-4789-B348-3795E1223E3D}" destId="{572C9018-176C-4B61-B50A-9E3E2E821224}" srcOrd="0" destOrd="0" presId="urn:microsoft.com/office/officeart/2005/8/layout/vList5"/>
    <dgm:cxn modelId="{2B72D6B0-D4A4-48B2-B38B-45EF0D1E0190}" type="presParOf" srcId="{B5C721C4-A834-4789-B348-3795E1223E3D}" destId="{B2942FDB-CE02-4D79-ACA4-01DB55B4238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35805-86D9-4778-A0E0-EE6A4A7F091F}">
      <dsp:nvSpPr>
        <dsp:cNvPr id="0" name=""/>
        <dsp:cNvSpPr/>
      </dsp:nvSpPr>
      <dsp:spPr>
        <a:xfrm>
          <a:off x="3332843" y="1056947"/>
          <a:ext cx="204620" cy="896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6433"/>
              </a:lnTo>
              <a:lnTo>
                <a:pt x="204620" y="89643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23D38-8B7A-4CD3-9EAF-A88655AAD1B5}">
      <dsp:nvSpPr>
        <dsp:cNvPr id="0" name=""/>
        <dsp:cNvSpPr/>
      </dsp:nvSpPr>
      <dsp:spPr>
        <a:xfrm>
          <a:off x="3128222" y="1056947"/>
          <a:ext cx="204620" cy="896433"/>
        </a:xfrm>
        <a:custGeom>
          <a:avLst/>
          <a:gdLst/>
          <a:ahLst/>
          <a:cxnLst/>
          <a:rect l="0" t="0" r="0" b="0"/>
          <a:pathLst>
            <a:path>
              <a:moveTo>
                <a:pt x="204620" y="0"/>
              </a:moveTo>
              <a:lnTo>
                <a:pt x="204620" y="896433"/>
              </a:lnTo>
              <a:lnTo>
                <a:pt x="0" y="89643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7B32A-993C-442E-BAB8-66416B49192D}">
      <dsp:nvSpPr>
        <dsp:cNvPr id="0" name=""/>
        <dsp:cNvSpPr/>
      </dsp:nvSpPr>
      <dsp:spPr>
        <a:xfrm>
          <a:off x="3332843" y="1056947"/>
          <a:ext cx="2358010" cy="1792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8246"/>
              </a:lnTo>
              <a:lnTo>
                <a:pt x="2358010" y="1588246"/>
              </a:lnTo>
              <a:lnTo>
                <a:pt x="2358010" y="179286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897AE-1E85-4564-9376-7B37011AD97D}">
      <dsp:nvSpPr>
        <dsp:cNvPr id="0" name=""/>
        <dsp:cNvSpPr/>
      </dsp:nvSpPr>
      <dsp:spPr>
        <a:xfrm>
          <a:off x="3287123" y="1056947"/>
          <a:ext cx="91440" cy="17928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9286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9D5ED-CEB2-44D0-A9C7-444406679BD7}">
      <dsp:nvSpPr>
        <dsp:cNvPr id="0" name=""/>
        <dsp:cNvSpPr/>
      </dsp:nvSpPr>
      <dsp:spPr>
        <a:xfrm>
          <a:off x="974832" y="1056947"/>
          <a:ext cx="2358010" cy="1792867"/>
        </a:xfrm>
        <a:custGeom>
          <a:avLst/>
          <a:gdLst/>
          <a:ahLst/>
          <a:cxnLst/>
          <a:rect l="0" t="0" r="0" b="0"/>
          <a:pathLst>
            <a:path>
              <a:moveTo>
                <a:pt x="2358010" y="0"/>
              </a:moveTo>
              <a:lnTo>
                <a:pt x="2358010" y="1588246"/>
              </a:lnTo>
              <a:lnTo>
                <a:pt x="0" y="1588246"/>
              </a:lnTo>
              <a:lnTo>
                <a:pt x="0" y="179286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B22523-FA5E-417A-A976-D644CDF847CC}">
      <dsp:nvSpPr>
        <dsp:cNvPr id="0" name=""/>
        <dsp:cNvSpPr/>
      </dsp:nvSpPr>
      <dsp:spPr>
        <a:xfrm>
          <a:off x="2358458" y="82562"/>
          <a:ext cx="1948769" cy="9743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200" kern="1200" dirty="0" err="1" smtClean="0"/>
            <a:t>Twin</a:t>
          </a:r>
          <a:r>
            <a:rPr lang="pt-PT" sz="2200" kern="1200" dirty="0" smtClean="0"/>
            <a:t> </a:t>
          </a:r>
          <a:r>
            <a:rPr lang="pt-PT" sz="2200" kern="1200" dirty="0" err="1" smtClean="0"/>
            <a:t>Peaks</a:t>
          </a:r>
          <a:endParaRPr lang="pt-PT" sz="2200" kern="1200" dirty="0"/>
        </a:p>
      </dsp:txBody>
      <dsp:txXfrm>
        <a:off x="2358458" y="82562"/>
        <a:ext cx="1948769" cy="974384"/>
      </dsp:txXfrm>
    </dsp:sp>
    <dsp:sp modelId="{AAE6C42D-0DC6-477E-AD63-8EF3E118FA2D}">
      <dsp:nvSpPr>
        <dsp:cNvPr id="0" name=""/>
        <dsp:cNvSpPr/>
      </dsp:nvSpPr>
      <dsp:spPr>
        <a:xfrm>
          <a:off x="447" y="2849814"/>
          <a:ext cx="1948769" cy="9743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200" kern="1200" dirty="0" err="1" smtClean="0"/>
            <a:t>Mapping</a:t>
          </a:r>
          <a:r>
            <a:rPr lang="pt-PT" sz="2200" kern="1200" dirty="0" smtClean="0"/>
            <a:t> </a:t>
          </a:r>
          <a:r>
            <a:rPr lang="pt-PT" sz="2200" kern="1200" dirty="0" err="1" smtClean="0"/>
            <a:t>Computation</a:t>
          </a:r>
          <a:r>
            <a:rPr lang="pt-PT" sz="2200" kern="1200" dirty="0" smtClean="0"/>
            <a:t> </a:t>
          </a:r>
          <a:r>
            <a:rPr lang="pt-PT" sz="2200" kern="1200" dirty="0" err="1" smtClean="0"/>
            <a:t>Kernels</a:t>
          </a:r>
          <a:endParaRPr lang="pt-PT" sz="2200" kern="1200" dirty="0"/>
        </a:p>
      </dsp:txBody>
      <dsp:txXfrm>
        <a:off x="447" y="2849814"/>
        <a:ext cx="1948769" cy="974384"/>
      </dsp:txXfrm>
    </dsp:sp>
    <dsp:sp modelId="{4F1BD2FC-E8A2-4500-AF0B-6D9D67C1211C}">
      <dsp:nvSpPr>
        <dsp:cNvPr id="0" name=""/>
        <dsp:cNvSpPr/>
      </dsp:nvSpPr>
      <dsp:spPr>
        <a:xfrm>
          <a:off x="2358458" y="2849814"/>
          <a:ext cx="1948769" cy="9743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200" kern="1200" dirty="0" err="1" smtClean="0"/>
            <a:t>Mapping</a:t>
          </a:r>
          <a:r>
            <a:rPr lang="pt-PT" sz="2200" kern="1200" dirty="0" smtClean="0"/>
            <a:t> </a:t>
          </a:r>
          <a:r>
            <a:rPr lang="pt-PT" sz="2200" kern="1200" dirty="0" err="1" smtClean="0"/>
            <a:t>Memory</a:t>
          </a:r>
          <a:r>
            <a:rPr lang="pt-PT" sz="2200" kern="1200" dirty="0" smtClean="0"/>
            <a:t> </a:t>
          </a:r>
          <a:r>
            <a:rPr lang="pt-PT" sz="2200" kern="1200" dirty="0" err="1" smtClean="0"/>
            <a:t>Spaces</a:t>
          </a:r>
          <a:endParaRPr lang="pt-PT" sz="2200" kern="1200" dirty="0"/>
        </a:p>
      </dsp:txBody>
      <dsp:txXfrm>
        <a:off x="2358458" y="2849814"/>
        <a:ext cx="1948769" cy="974384"/>
      </dsp:txXfrm>
    </dsp:sp>
    <dsp:sp modelId="{8F7D664F-FEF3-48E0-943D-F3F9D33DEC6B}">
      <dsp:nvSpPr>
        <dsp:cNvPr id="0" name=""/>
        <dsp:cNvSpPr/>
      </dsp:nvSpPr>
      <dsp:spPr>
        <a:xfrm>
          <a:off x="4716469" y="2849814"/>
          <a:ext cx="1948769" cy="9743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200" kern="1200" dirty="0" err="1" smtClean="0"/>
            <a:t>Low-level</a:t>
          </a:r>
          <a:r>
            <a:rPr lang="pt-PT" sz="2200" kern="1200" dirty="0" smtClean="0"/>
            <a:t> </a:t>
          </a:r>
          <a:r>
            <a:rPr lang="pt-PT" sz="2200" kern="1200" dirty="0" err="1" smtClean="0"/>
            <a:t>Optimizations</a:t>
          </a:r>
          <a:endParaRPr lang="pt-PT" sz="2200" kern="1200" dirty="0"/>
        </a:p>
      </dsp:txBody>
      <dsp:txXfrm>
        <a:off x="4716469" y="2849814"/>
        <a:ext cx="1948769" cy="974384"/>
      </dsp:txXfrm>
    </dsp:sp>
    <dsp:sp modelId="{5F096BA4-F418-4FEB-BE6B-85AC6260FCCD}">
      <dsp:nvSpPr>
        <dsp:cNvPr id="0" name=""/>
        <dsp:cNvSpPr/>
      </dsp:nvSpPr>
      <dsp:spPr>
        <a:xfrm>
          <a:off x="1179452" y="1466188"/>
          <a:ext cx="1948769" cy="9743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200" kern="1200" dirty="0" smtClean="0"/>
            <a:t>CPU</a:t>
          </a:r>
          <a:endParaRPr lang="pt-PT" sz="2200" kern="1200" dirty="0"/>
        </a:p>
      </dsp:txBody>
      <dsp:txXfrm>
        <a:off x="1179452" y="1466188"/>
        <a:ext cx="1948769" cy="974384"/>
      </dsp:txXfrm>
    </dsp:sp>
    <dsp:sp modelId="{EB41CE94-C26B-49AA-BA34-0497D9937383}">
      <dsp:nvSpPr>
        <dsp:cNvPr id="0" name=""/>
        <dsp:cNvSpPr/>
      </dsp:nvSpPr>
      <dsp:spPr>
        <a:xfrm>
          <a:off x="3537463" y="1466188"/>
          <a:ext cx="1948769" cy="9743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200" kern="1200" dirty="0" smtClean="0"/>
            <a:t>GPU</a:t>
          </a:r>
          <a:endParaRPr lang="pt-PT" sz="2200" kern="1200" dirty="0"/>
        </a:p>
      </dsp:txBody>
      <dsp:txXfrm>
        <a:off x="3537463" y="1466188"/>
        <a:ext cx="1948769" cy="974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EB441-DBAF-4F2F-ABFA-3643DBF93E63}">
      <dsp:nvSpPr>
        <dsp:cNvPr id="0" name=""/>
        <dsp:cNvSpPr/>
      </dsp:nvSpPr>
      <dsp:spPr>
        <a:xfrm rot="5400000">
          <a:off x="5390996" y="-2150179"/>
          <a:ext cx="987641" cy="5538651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2200" kern="1200" dirty="0" err="1" smtClean="0"/>
            <a:t>Find</a:t>
          </a:r>
          <a:r>
            <a:rPr lang="pt-PT" sz="2200" kern="1200" dirty="0" smtClean="0"/>
            <a:t> </a:t>
          </a:r>
          <a:r>
            <a:rPr lang="pt-PT" sz="2200" kern="1200" dirty="0" err="1" smtClean="0"/>
            <a:t>possible</a:t>
          </a:r>
          <a:r>
            <a:rPr lang="pt-PT" sz="2200" kern="1200" dirty="0" smtClean="0"/>
            <a:t> </a:t>
          </a:r>
          <a:r>
            <a:rPr lang="pt-PT" sz="2200" kern="1200" dirty="0" err="1" smtClean="0"/>
            <a:t>paralized</a:t>
          </a:r>
          <a:r>
            <a:rPr lang="pt-PT" sz="2200" kern="1200" dirty="0" smtClean="0"/>
            <a:t> </a:t>
          </a:r>
          <a:r>
            <a:rPr lang="pt-PT" sz="2200" kern="1200" dirty="0" err="1" smtClean="0"/>
            <a:t>regions</a:t>
          </a:r>
          <a:endParaRPr lang="pt-PT" sz="2200" kern="1200" dirty="0"/>
        </a:p>
      </dsp:txBody>
      <dsp:txXfrm rot="-5400000">
        <a:off x="3115492" y="173538"/>
        <a:ext cx="5490438" cy="891215"/>
      </dsp:txXfrm>
    </dsp:sp>
    <dsp:sp modelId="{E7D51EE5-2FF2-4E8E-ACC2-CE012B27254C}">
      <dsp:nvSpPr>
        <dsp:cNvPr id="0" name=""/>
        <dsp:cNvSpPr/>
      </dsp:nvSpPr>
      <dsp:spPr>
        <a:xfrm>
          <a:off x="0" y="1870"/>
          <a:ext cx="3115491" cy="123455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900" kern="1200" dirty="0" smtClean="0"/>
            <a:t>Kremlin</a:t>
          </a:r>
          <a:endParaRPr lang="pt-PT" sz="5900" kern="1200" dirty="0"/>
        </a:p>
      </dsp:txBody>
      <dsp:txXfrm>
        <a:off x="60266" y="62136"/>
        <a:ext cx="2994959" cy="1114019"/>
      </dsp:txXfrm>
    </dsp:sp>
    <dsp:sp modelId="{F5F29CEE-0E89-422C-89F5-805355305746}">
      <dsp:nvSpPr>
        <dsp:cNvPr id="0" name=""/>
        <dsp:cNvSpPr/>
      </dsp:nvSpPr>
      <dsp:spPr>
        <a:xfrm rot="5400000">
          <a:off x="5390996" y="-853899"/>
          <a:ext cx="987641" cy="5538651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2200" kern="1200" dirty="0" err="1" smtClean="0"/>
            <a:t>Parallel</a:t>
          </a:r>
          <a:r>
            <a:rPr lang="pt-PT" sz="2200" kern="1200" dirty="0" smtClean="0"/>
            <a:t> </a:t>
          </a:r>
          <a:r>
            <a:rPr lang="pt-PT" sz="2200" kern="1200" dirty="0" err="1" smtClean="0"/>
            <a:t>speedup</a:t>
          </a:r>
          <a:r>
            <a:rPr lang="pt-PT" sz="2200" kern="1200" dirty="0" smtClean="0"/>
            <a:t> </a:t>
          </a:r>
          <a:r>
            <a:rPr lang="pt-PT" sz="2200" kern="1200" dirty="0" err="1" smtClean="0"/>
            <a:t>estimation</a:t>
          </a:r>
          <a:endParaRPr lang="pt-PT" sz="2200" kern="1200" dirty="0"/>
        </a:p>
      </dsp:txBody>
      <dsp:txXfrm rot="-5400000">
        <a:off x="3115492" y="1469818"/>
        <a:ext cx="5490438" cy="891215"/>
      </dsp:txXfrm>
    </dsp:sp>
    <dsp:sp modelId="{8418DF65-A738-4128-B083-65DDB6C56AB7}">
      <dsp:nvSpPr>
        <dsp:cNvPr id="0" name=""/>
        <dsp:cNvSpPr/>
      </dsp:nvSpPr>
      <dsp:spPr>
        <a:xfrm>
          <a:off x="0" y="1298150"/>
          <a:ext cx="3115491" cy="123455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900" kern="1200" smtClean="0"/>
            <a:t>Kismet</a:t>
          </a:r>
          <a:endParaRPr lang="pt-PT" sz="5900" kern="1200" dirty="0"/>
        </a:p>
      </dsp:txBody>
      <dsp:txXfrm>
        <a:off x="60266" y="1358416"/>
        <a:ext cx="2994959" cy="1114019"/>
      </dsp:txXfrm>
    </dsp:sp>
    <dsp:sp modelId="{B2942FDB-CE02-4D79-ACA4-01DB55B42381}">
      <dsp:nvSpPr>
        <dsp:cNvPr id="0" name=""/>
        <dsp:cNvSpPr/>
      </dsp:nvSpPr>
      <dsp:spPr>
        <a:xfrm rot="5400000">
          <a:off x="5390996" y="442379"/>
          <a:ext cx="987641" cy="5538651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2200" kern="1200" dirty="0" err="1" smtClean="0"/>
            <a:t>autotuning</a:t>
          </a:r>
          <a:r>
            <a:rPr lang="pt-PT" sz="2200" kern="1200" dirty="0" smtClean="0"/>
            <a:t> </a:t>
          </a:r>
          <a:r>
            <a:rPr lang="en-US" sz="2200" kern="1200" dirty="0" smtClean="0"/>
            <a:t>framework to dynamically adapt applications in multicore </a:t>
          </a:r>
          <a:r>
            <a:rPr lang="pt-PT" sz="2200" kern="1200" dirty="0" err="1" smtClean="0"/>
            <a:t>architectures</a:t>
          </a:r>
          <a:endParaRPr lang="pt-PT" sz="2200" kern="1200" dirty="0"/>
        </a:p>
      </dsp:txBody>
      <dsp:txXfrm rot="-5400000">
        <a:off x="3115492" y="2766097"/>
        <a:ext cx="5490438" cy="891215"/>
      </dsp:txXfrm>
    </dsp:sp>
    <dsp:sp modelId="{572C9018-176C-4B61-B50A-9E3E2E821224}">
      <dsp:nvSpPr>
        <dsp:cNvPr id="0" name=""/>
        <dsp:cNvSpPr/>
      </dsp:nvSpPr>
      <dsp:spPr>
        <a:xfrm>
          <a:off x="0" y="2594429"/>
          <a:ext cx="3115491" cy="123455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900" kern="1200" dirty="0" smtClean="0"/>
            <a:t>Argo</a:t>
          </a:r>
          <a:endParaRPr lang="pt-PT" sz="5900" kern="1200" dirty="0"/>
        </a:p>
      </dsp:txBody>
      <dsp:txXfrm>
        <a:off x="60266" y="2654695"/>
        <a:ext cx="2994959" cy="1114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3614D8C-0DC8-4A06-BADF-1FD53A9CECEC}" type="datetimeFigureOut">
              <a:rPr lang="pt-PT" smtClean="0"/>
              <a:t>29/01/2017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F860F64-E966-4EB5-9711-ED060658A6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6447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0F64-E966-4EB5-9711-ED060658A680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569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u="none" strike="noStrike" kern="1200" baseline="0" dirty="0" smtClean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Figure 5 showcases the overall framework to execute applications in Twin Peaks. The functions of the application that</a:t>
            </a:r>
          </a:p>
          <a:p>
            <a:r>
              <a:rPr lang="en-US" sz="1000" b="0" i="0" u="none" strike="noStrike" kern="1200" baseline="0" dirty="0" smtClean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need to be accelerated are re-written in OpenCL (App Kernel Files) and the code calling these functions is changed</a:t>
            </a:r>
          </a:p>
          <a:p>
            <a:r>
              <a:rPr lang="en-US" sz="1000" b="0" i="0" u="none" strike="noStrike" kern="1200" baseline="0" dirty="0" smtClean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to use the OpenCL API (App Driver Files). The rest of the application remains unchanged (Other App Files).</a:t>
            </a:r>
          </a:p>
          <a:p>
            <a:r>
              <a:rPr lang="en-US" sz="1000" b="0" i="0" u="none" strike="noStrike" kern="1200" baseline="0" dirty="0" smtClean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The kernel files are then compiled using our compiler to generate x86 libraries (</a:t>
            </a:r>
            <a:r>
              <a:rPr lang="en-US" sz="1000" b="0" i="0" u="none" strike="noStrike" kern="1200" baseline="0" dirty="0" err="1" smtClean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libKernel</a:t>
            </a:r>
            <a:r>
              <a:rPr lang="en-US" sz="1000" b="0" i="0" u="none" strike="noStrike" kern="1200" baseline="0" dirty="0" smtClean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), whereas the other application</a:t>
            </a:r>
          </a:p>
          <a:p>
            <a:r>
              <a:rPr lang="en-US" sz="1000" b="0" i="0" u="none" strike="noStrike" kern="1200" baseline="0" dirty="0" smtClean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files are compiled using native compilers (e.g., g++, MSVC++) to generate x86 binaries. Our runtime files are</a:t>
            </a:r>
          </a:p>
          <a:p>
            <a:r>
              <a:rPr lang="en-US" sz="1000" b="0" i="0" u="none" strike="noStrike" kern="1200" baseline="0" dirty="0" smtClean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also compiled using the native compilers to generate a runtime </a:t>
            </a:r>
            <a:r>
              <a:rPr lang="pt-PT" sz="1000" b="0" i="0" u="none" strike="noStrike" kern="1200" baseline="0" dirty="0" err="1" smtClean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library</a:t>
            </a:r>
            <a:r>
              <a:rPr lang="pt-PT" sz="1000" b="0" i="0" u="none" strike="noStrike" kern="1200" baseline="0" dirty="0" smtClean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 (</a:t>
            </a:r>
            <a:r>
              <a:rPr lang="pt-PT" sz="1000" b="0" i="0" u="none" strike="noStrike" kern="1200" baseline="0" dirty="0" err="1" smtClean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libRuntime</a:t>
            </a:r>
            <a:r>
              <a:rPr lang="pt-PT" sz="1000" b="0" i="0" u="none" strike="noStrike" kern="1200" baseline="0" dirty="0" smtClean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).</a:t>
            </a:r>
            <a:endParaRPr lang="pt-PT" sz="1000" dirty="0">
              <a:solidFill>
                <a:srgbClr val="00B0F0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0F64-E966-4EB5-9711-ED060658A680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5282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7/12/2016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861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7/12/2016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831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7/12/2016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8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7/12/2016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613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7/12/2016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06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7/12/2016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194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7/12/2016</a:t>
            </a:r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777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7/12/2016</a:t>
            </a:r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767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7/12/2016</a:t>
            </a:r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803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7/12/2016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787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7/12/2016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768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7/12/2016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Faculdade de Engenharia da Universidade do Porto Mestrado Integrado em Engenharia Informática e Computação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BD42-12A7-41F2-9B1D-3590AF6D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424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362" y="745994"/>
            <a:ext cx="10061275" cy="23876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Autotuning</a:t>
            </a:r>
            <a:r>
              <a:rPr lang="en-US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Parallel Application in Heterogeneous Systems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3879588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pt-PT" sz="4300" dirty="0" smtClean="0">
                <a:latin typeface="Constantia" panose="02030602050306030303" pitchFamily="18" charset="0"/>
              </a:rPr>
              <a:t>João Alberto Trigo de Bordalo Morais</a:t>
            </a:r>
          </a:p>
          <a:p>
            <a:endParaRPr lang="pt-PT" sz="3200" dirty="0" smtClean="0">
              <a:latin typeface="Constantia" panose="02030602050306030303" pitchFamily="18" charset="0"/>
            </a:endParaRPr>
          </a:p>
          <a:p>
            <a:r>
              <a:rPr lang="pt-PT" sz="2000" dirty="0" smtClean="0">
                <a:latin typeface="Constantia" panose="02030602050306030303" pitchFamily="18" charset="0"/>
              </a:rPr>
              <a:t>Supervisor:</a:t>
            </a:r>
          </a:p>
          <a:p>
            <a:r>
              <a:rPr lang="pt-PT" sz="2000" dirty="0" smtClean="0">
                <a:latin typeface="Constantia" panose="02030602050306030303" pitchFamily="18" charset="0"/>
              </a:rPr>
              <a:t>Jorge Manuel Gomes Barbosa</a:t>
            </a:r>
            <a:endParaRPr lang="pt-PT" sz="2000" dirty="0">
              <a:latin typeface="Constantia" panose="02030602050306030303" pitchFamily="18" charset="0"/>
            </a:endParaRPr>
          </a:p>
        </p:txBody>
      </p:sp>
      <p:pic>
        <p:nvPicPr>
          <p:cNvPr id="4" name="Marcador de Posição de Conteúdo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150218" cy="745994"/>
          </a:xfrm>
          <a:prstGeom prst="rect">
            <a:avLst/>
          </a:prstGeom>
        </p:spPr>
      </p:pic>
      <p:pic>
        <p:nvPicPr>
          <p:cNvPr id="1030" name="Picture 6" descr="http://reaction.fe.up.pt/workshop/images/liac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785" y="6401985"/>
            <a:ext cx="1894215" cy="45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95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Problem</a:t>
            </a:r>
            <a:endParaRPr lang="pt-PT" sz="4000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7/12/2016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337649" cy="365125"/>
          </a:xfrm>
        </p:spPr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</a:t>
            </a:r>
          </a:p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10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606" y="2219422"/>
            <a:ext cx="2482575" cy="235976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166" y="2229426"/>
            <a:ext cx="2482575" cy="248257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032" y="2936640"/>
            <a:ext cx="942713" cy="942713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530288" y="4990274"/>
            <a:ext cx="2570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smtClean="0">
                <a:latin typeface="Constantia" panose="02030602050306030303" pitchFamily="18" charset="0"/>
              </a:rPr>
              <a:t>Software </a:t>
            </a:r>
            <a:r>
              <a:rPr lang="pt-PT" sz="2000" dirty="0" err="1" smtClean="0">
                <a:latin typeface="Constantia" panose="02030602050306030303" pitchFamily="18" charset="0"/>
              </a:rPr>
              <a:t>Application</a:t>
            </a:r>
            <a:endParaRPr lang="pt-PT" sz="2000" dirty="0" smtClean="0">
              <a:latin typeface="Constantia" panose="02030602050306030303" pitchFamily="18" charset="0"/>
            </a:endParaRPr>
          </a:p>
          <a:p>
            <a:endParaRPr lang="pt-PT" sz="2000" dirty="0">
              <a:latin typeface="Constantia" panose="02030602050306030303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8042606" y="4985111"/>
            <a:ext cx="2729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 smtClean="0">
                <a:latin typeface="Constantia" panose="02030602050306030303" pitchFamily="18" charset="0"/>
              </a:rPr>
              <a:t>Heterogeneous</a:t>
            </a:r>
            <a:r>
              <a:rPr lang="pt-PT" sz="2000" dirty="0" smtClean="0">
                <a:latin typeface="Constantia" panose="02030602050306030303" pitchFamily="18" charset="0"/>
              </a:rPr>
              <a:t> </a:t>
            </a:r>
            <a:r>
              <a:rPr lang="pt-PT" sz="2000" dirty="0" err="1" smtClean="0">
                <a:latin typeface="Constantia" panose="02030602050306030303" pitchFamily="18" charset="0"/>
              </a:rPr>
              <a:t>System</a:t>
            </a:r>
            <a:endParaRPr lang="pt-PT" sz="2000" dirty="0" smtClean="0">
              <a:latin typeface="Constantia" panose="02030602050306030303" pitchFamily="18" charset="0"/>
            </a:endParaRPr>
          </a:p>
          <a:p>
            <a:endParaRPr lang="pt-PT" sz="2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57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Possible</a:t>
            </a:r>
            <a:r>
              <a:rPr lang="pt-PT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</a:t>
            </a:r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Solution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7/12/2016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346275" cy="365125"/>
          </a:xfrm>
        </p:spPr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</a:t>
            </a:r>
          </a:p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11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138" y="2644049"/>
            <a:ext cx="1790040" cy="179004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792" y="2248673"/>
            <a:ext cx="2580795" cy="258079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57849" y="3100669"/>
            <a:ext cx="1217335" cy="876803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09065" y="5015571"/>
            <a:ext cx="2570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smtClean="0">
                <a:latin typeface="Constantia" panose="02030602050306030303" pitchFamily="18" charset="0"/>
              </a:rPr>
              <a:t>Original </a:t>
            </a:r>
            <a:r>
              <a:rPr lang="pt-PT" sz="2000" dirty="0" err="1" smtClean="0">
                <a:latin typeface="Constantia" panose="02030602050306030303" pitchFamily="18" charset="0"/>
              </a:rPr>
              <a:t>Source</a:t>
            </a:r>
            <a:r>
              <a:rPr lang="pt-PT" sz="2000" dirty="0" smtClean="0">
                <a:latin typeface="Constantia" panose="02030602050306030303" pitchFamily="18" charset="0"/>
              </a:rPr>
              <a:t> </a:t>
            </a:r>
            <a:r>
              <a:rPr lang="pt-PT" sz="2000" dirty="0" err="1" smtClean="0">
                <a:latin typeface="Constantia" panose="02030602050306030303" pitchFamily="18" charset="0"/>
              </a:rPr>
              <a:t>Code</a:t>
            </a:r>
            <a:endParaRPr lang="pt-PT" sz="2000" dirty="0" smtClean="0">
              <a:latin typeface="Constantia" panose="02030602050306030303" pitchFamily="18" charset="0"/>
            </a:endParaRPr>
          </a:p>
          <a:p>
            <a:endParaRPr lang="pt-PT" sz="2000" dirty="0">
              <a:latin typeface="Constantia" panose="02030602050306030303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193102" y="5015571"/>
            <a:ext cx="2510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 smtClean="0">
                <a:latin typeface="Constantia" panose="02030602050306030303" pitchFamily="18" charset="0"/>
              </a:rPr>
              <a:t>Autotuner</a:t>
            </a:r>
            <a:endParaRPr lang="pt-PT" sz="2000" dirty="0">
              <a:latin typeface="Constantia" panose="02030602050306030303" pitchFamily="18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15195" y="3100670"/>
            <a:ext cx="1217335" cy="87680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65" y="2605232"/>
            <a:ext cx="1867675" cy="1867675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8588680" y="5015571"/>
            <a:ext cx="2787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 smtClean="0">
                <a:latin typeface="Constantia" panose="02030602050306030303" pitchFamily="18" charset="0"/>
              </a:rPr>
              <a:t>Optimized</a:t>
            </a:r>
            <a:r>
              <a:rPr lang="pt-PT" sz="2000" dirty="0" smtClean="0">
                <a:latin typeface="Constantia" panose="02030602050306030303" pitchFamily="18" charset="0"/>
              </a:rPr>
              <a:t> </a:t>
            </a:r>
            <a:r>
              <a:rPr lang="pt-PT" sz="2000" dirty="0" err="1" smtClean="0">
                <a:latin typeface="Constantia" panose="02030602050306030303" pitchFamily="18" charset="0"/>
              </a:rPr>
              <a:t>Source</a:t>
            </a:r>
            <a:r>
              <a:rPr lang="pt-PT" sz="2000" dirty="0" smtClean="0">
                <a:latin typeface="Constantia" panose="02030602050306030303" pitchFamily="18" charset="0"/>
              </a:rPr>
              <a:t> </a:t>
            </a:r>
            <a:r>
              <a:rPr lang="pt-PT" sz="2000" dirty="0" err="1" smtClean="0">
                <a:latin typeface="Constantia" panose="02030602050306030303" pitchFamily="18" charset="0"/>
              </a:rPr>
              <a:t>code</a:t>
            </a:r>
            <a:endParaRPr lang="pt-PT" sz="2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5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Solution’s</a:t>
            </a:r>
            <a:r>
              <a:rPr lang="pt-PT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</a:t>
            </a:r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Aproach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7/12/2016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346275" cy="365125"/>
          </a:xfrm>
        </p:spPr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</a:t>
            </a:r>
          </a:p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12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43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Impact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7/12/2016</a:t>
            </a:r>
            <a:endParaRPr lang="pt-PT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55852" y="6356350"/>
            <a:ext cx="4320396" cy="365125"/>
          </a:xfrm>
        </p:spPr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</a:t>
            </a:r>
          </a:p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13</a:t>
            </a:fld>
            <a:endParaRPr lang="pt-PT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655" y="2113868"/>
            <a:ext cx="2533014" cy="253301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68" y="1688874"/>
            <a:ext cx="1007328" cy="100732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476" y="2432374"/>
            <a:ext cx="2400408" cy="2400408"/>
          </a:xfrm>
          <a:prstGeom prst="rect">
            <a:avLst/>
          </a:prstGeom>
        </p:spPr>
      </p:pic>
      <p:pic>
        <p:nvPicPr>
          <p:cNvPr id="2050" name="Picture 2" descr="http://www.freeiconspng.com/uploads/performance-icon-png-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37121"/>
            <a:ext cx="3186764" cy="191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1045778" y="4969307"/>
            <a:ext cx="2570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 smtClean="0">
                <a:latin typeface="Constantia" panose="02030602050306030303" pitchFamily="18" charset="0"/>
              </a:rPr>
              <a:t>Highest</a:t>
            </a:r>
            <a:r>
              <a:rPr lang="pt-PT" sz="2000" dirty="0" smtClean="0">
                <a:latin typeface="Constantia" panose="02030602050306030303" pitchFamily="18" charset="0"/>
              </a:rPr>
              <a:t> Performance</a:t>
            </a:r>
          </a:p>
          <a:p>
            <a:endParaRPr lang="pt-PT" sz="2000" dirty="0">
              <a:latin typeface="Constantia" panose="02030602050306030303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552069" y="4969307"/>
            <a:ext cx="2817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 smtClean="0">
                <a:latin typeface="Constantia" panose="02030602050306030303" pitchFamily="18" charset="0"/>
              </a:rPr>
              <a:t>Less</a:t>
            </a:r>
            <a:r>
              <a:rPr lang="pt-PT" sz="2000" dirty="0" smtClean="0">
                <a:latin typeface="Constantia" panose="02030602050306030303" pitchFamily="18" charset="0"/>
              </a:rPr>
              <a:t> </a:t>
            </a:r>
            <a:r>
              <a:rPr lang="pt-PT" sz="2000" dirty="0" err="1">
                <a:latin typeface="Constantia" panose="02030602050306030303" pitchFamily="18" charset="0"/>
              </a:rPr>
              <a:t>E</a:t>
            </a:r>
            <a:r>
              <a:rPr lang="pt-PT" sz="2000" dirty="0" err="1" smtClean="0">
                <a:latin typeface="Constantia" panose="02030602050306030303" pitchFamily="18" charset="0"/>
              </a:rPr>
              <a:t>nergy</a:t>
            </a:r>
            <a:r>
              <a:rPr lang="pt-PT" sz="2000" dirty="0" smtClean="0">
                <a:latin typeface="Constantia" panose="02030602050306030303" pitchFamily="18" charset="0"/>
              </a:rPr>
              <a:t> </a:t>
            </a:r>
            <a:r>
              <a:rPr lang="pt-PT" sz="2000" dirty="0" err="1">
                <a:latin typeface="Constantia" panose="02030602050306030303" pitchFamily="18" charset="0"/>
              </a:rPr>
              <a:t>C</a:t>
            </a:r>
            <a:r>
              <a:rPr lang="pt-PT" sz="2000" dirty="0" err="1" smtClean="0">
                <a:latin typeface="Constantia" panose="02030602050306030303" pitchFamily="18" charset="0"/>
              </a:rPr>
              <a:t>onsumed</a:t>
            </a:r>
            <a:endParaRPr lang="pt-PT" sz="2000" dirty="0" smtClean="0">
              <a:latin typeface="Constantia" panose="02030602050306030303" pitchFamily="18" charset="0"/>
            </a:endParaRPr>
          </a:p>
          <a:p>
            <a:endParaRPr lang="pt-PT" sz="2000" dirty="0">
              <a:latin typeface="Constantia" panose="02030602050306030303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8305300" y="4969307"/>
            <a:ext cx="2908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 smtClean="0">
                <a:latin typeface="Constantia" panose="02030602050306030303" pitchFamily="18" charset="0"/>
              </a:rPr>
              <a:t>Developers</a:t>
            </a:r>
            <a:r>
              <a:rPr lang="pt-PT" sz="2000" dirty="0" smtClean="0">
                <a:latin typeface="Constantia" panose="02030602050306030303" pitchFamily="18" charset="0"/>
              </a:rPr>
              <a:t>’ Time </a:t>
            </a:r>
            <a:r>
              <a:rPr lang="pt-PT" sz="2000" dirty="0" err="1" smtClean="0">
                <a:latin typeface="Constantia" panose="02030602050306030303" pitchFamily="18" charset="0"/>
              </a:rPr>
              <a:t>Saved</a:t>
            </a:r>
            <a:endParaRPr lang="pt-PT" sz="2000" dirty="0" smtClean="0">
              <a:latin typeface="Constantia" panose="02030602050306030303" pitchFamily="18" charset="0"/>
            </a:endParaRPr>
          </a:p>
          <a:p>
            <a:endParaRPr lang="pt-PT" sz="2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9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7/12/2016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346275" cy="365125"/>
          </a:xfrm>
        </p:spPr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</a:t>
            </a:r>
          </a:p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14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Solution’s</a:t>
            </a:r>
            <a:r>
              <a:rPr lang="pt-PT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</a:t>
            </a:r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Validation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31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7/12/2016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346275" cy="365125"/>
          </a:xfrm>
        </p:spPr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</a:t>
            </a:r>
          </a:p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15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Solution’s</a:t>
            </a:r>
            <a:r>
              <a:rPr lang="pt-PT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</a:t>
            </a:r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Methodology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56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7/12/2016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346275" cy="365125"/>
          </a:xfrm>
        </p:spPr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</a:t>
            </a:r>
          </a:p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16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Work</a:t>
            </a:r>
            <a:r>
              <a:rPr lang="pt-PT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</a:t>
            </a:r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Plan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7/12/2016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354902" cy="365125"/>
          </a:xfrm>
        </p:spPr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</a:t>
            </a:r>
          </a:p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17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562" y="9652"/>
            <a:ext cx="6210174" cy="621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7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Agenda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7/12/2016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294517" cy="365125"/>
          </a:xfrm>
        </p:spPr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</a:t>
            </a:r>
          </a:p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2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1" name="Marcador de Posição de Conteúdo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Context</a:t>
            </a:r>
            <a:endParaRPr lang="pt-PT" sz="1800" dirty="0" smtClean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  <a:p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Autotuning</a:t>
            </a:r>
            <a:r>
              <a:rPr lang="pt-PT" sz="1800" dirty="0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 to </a:t>
            </a:r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Achievethe</a:t>
            </a:r>
            <a:r>
              <a:rPr lang="pt-PT" sz="1800" dirty="0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pt-PT" sz="1800" dirty="0" err="1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H</a:t>
            </a:r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ighest</a:t>
            </a:r>
            <a:r>
              <a:rPr lang="pt-PT" sz="1800" dirty="0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pt-PT" sz="1800" dirty="0" err="1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P</a:t>
            </a:r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rocessing</a:t>
            </a:r>
            <a:r>
              <a:rPr lang="pt-PT" sz="1800" dirty="0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Power</a:t>
            </a:r>
            <a:endParaRPr lang="pt-PT" sz="1800" dirty="0" smtClean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  <a:p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Problem</a:t>
            </a:r>
            <a:endParaRPr lang="pt-PT" sz="1800" dirty="0" smtClean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  <a:p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Possible</a:t>
            </a:r>
            <a:r>
              <a:rPr lang="pt-PT" sz="1800" dirty="0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Solution</a:t>
            </a:r>
            <a:endParaRPr lang="pt-PT" sz="1800" dirty="0" smtClean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  <a:p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Solution’s</a:t>
            </a:r>
            <a:r>
              <a:rPr lang="pt-PT" sz="1800" dirty="0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Approach</a:t>
            </a:r>
            <a:endParaRPr lang="pt-PT" sz="1800" dirty="0" smtClean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  <a:p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Impact</a:t>
            </a:r>
            <a:endParaRPr lang="pt-PT" sz="1800" dirty="0" smtClean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  <a:p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Solution’s</a:t>
            </a:r>
            <a:r>
              <a:rPr lang="pt-PT" sz="1800" dirty="0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Validation</a:t>
            </a:r>
            <a:endParaRPr lang="pt-PT" sz="1800" dirty="0" smtClean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  <a:p>
            <a:r>
              <a:rPr lang="pt-PT" sz="1800" dirty="0" err="1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Solution’s</a:t>
            </a:r>
            <a:r>
              <a:rPr lang="pt-PT" sz="1800" dirty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Methodology</a:t>
            </a:r>
            <a:endParaRPr lang="pt-PT" sz="1800" dirty="0" smtClean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  <a:p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Work</a:t>
            </a:r>
            <a:r>
              <a:rPr lang="pt-PT" sz="1800" dirty="0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pt-PT" sz="1800" dirty="0" err="1" smtClean="0">
                <a:solidFill>
                  <a:schemeClr val="bg2">
                    <a:lumMod val="25000"/>
                  </a:schemeClr>
                </a:solidFill>
                <a:latin typeface="Constantia" panose="02030602050306030303" pitchFamily="18" charset="0"/>
              </a:rPr>
              <a:t>plan</a:t>
            </a:r>
            <a:endParaRPr lang="pt-PT" sz="1800" dirty="0" smtClean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  <a:p>
            <a:pPr marL="0" indent="0">
              <a:buNone/>
            </a:pPr>
            <a:endParaRPr lang="pt-PT" sz="1800" dirty="0">
              <a:solidFill>
                <a:schemeClr val="bg2">
                  <a:lumMod val="25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82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7/12/2016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12721" y="6356350"/>
            <a:ext cx="4337649" cy="365125"/>
          </a:xfrm>
        </p:spPr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</a:t>
            </a:r>
          </a:p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3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Context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378" y="2323069"/>
            <a:ext cx="2404637" cy="240463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032" y="1690688"/>
            <a:ext cx="961194" cy="961194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23489" y="3086986"/>
            <a:ext cx="2062296" cy="876803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1539"/>
            <a:ext cx="2527695" cy="25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2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7/12/2016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04095" y="6356350"/>
            <a:ext cx="4363529" cy="365125"/>
          </a:xfrm>
        </p:spPr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</a:t>
            </a:r>
          </a:p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4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8" name="Título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Context</a:t>
            </a:r>
            <a:endParaRPr lang="pt-PT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0580"/>
            <a:ext cx="1264628" cy="126462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267" y="2120580"/>
            <a:ext cx="1264628" cy="126462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31" y="3326396"/>
            <a:ext cx="1264628" cy="126462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246" y="3331476"/>
            <a:ext cx="1264628" cy="126462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180" y="1698955"/>
            <a:ext cx="975178" cy="975178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378" y="2323069"/>
            <a:ext cx="2404637" cy="240463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23489" y="3086986"/>
            <a:ext cx="2062296" cy="87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0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7/12/2016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04095" y="6356350"/>
            <a:ext cx="4363529" cy="365125"/>
          </a:xfrm>
        </p:spPr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</a:t>
            </a:r>
          </a:p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5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98" y="2264486"/>
            <a:ext cx="2554861" cy="2554861"/>
          </a:xfrm>
          <a:prstGeom prst="rect">
            <a:avLst/>
          </a:prstGeom>
        </p:spPr>
      </p:pic>
      <p:sp>
        <p:nvSpPr>
          <p:cNvPr id="8" name="Título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4000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Context</a:t>
            </a:r>
            <a:endParaRPr lang="pt-PT" sz="4000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371501" y="1915282"/>
            <a:ext cx="1419396" cy="60346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371500" y="3681375"/>
            <a:ext cx="1419396" cy="60346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371501" y="4594019"/>
            <a:ext cx="1419396" cy="60346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371501" y="2798329"/>
            <a:ext cx="1419396" cy="603468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9026126" y="1959347"/>
            <a:ext cx="1135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>
                <a:latin typeface="Constantia" panose="02030602050306030303" pitchFamily="18" charset="0"/>
              </a:rPr>
              <a:t>CPU</a:t>
            </a:r>
            <a:endParaRPr lang="pt-PT" sz="2800" b="1" dirty="0">
              <a:latin typeface="Constantia" panose="02030602050306030303" pitchFamily="18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9026126" y="2838452"/>
            <a:ext cx="1135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>
                <a:latin typeface="Constantia" panose="02030602050306030303" pitchFamily="18" charset="0"/>
              </a:rPr>
              <a:t>GPU</a:t>
            </a:r>
            <a:endParaRPr lang="pt-PT" sz="2800" b="1" dirty="0">
              <a:latin typeface="Constantia" panose="02030602050306030303" pitchFamily="18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8436636" y="3721197"/>
            <a:ext cx="2314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>
                <a:latin typeface="Constantia" panose="02030602050306030303" pitchFamily="18" charset="0"/>
              </a:rPr>
              <a:t>XEON PHI</a:t>
            </a:r>
            <a:endParaRPr lang="pt-PT" sz="2800" b="1" dirty="0">
              <a:latin typeface="Constantia" panose="02030602050306030303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8947049" y="4634143"/>
            <a:ext cx="129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>
                <a:latin typeface="Constantia" panose="02030602050306030303" pitchFamily="18" charset="0"/>
              </a:rPr>
              <a:t>FPGA</a:t>
            </a:r>
            <a:endParaRPr lang="pt-PT" sz="2800" b="1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59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7/12/2016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04095" y="6356350"/>
            <a:ext cx="4363529" cy="365125"/>
          </a:xfrm>
        </p:spPr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</a:t>
            </a:r>
          </a:p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6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8" name="Título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PT" sz="4000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Autotuning</a:t>
            </a:r>
            <a:r>
              <a:rPr lang="pt-PT" sz="4000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to </a:t>
            </a:r>
            <a:r>
              <a:rPr lang="pt-PT" sz="4000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Achive</a:t>
            </a:r>
            <a:r>
              <a:rPr lang="pt-PT" sz="4000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</a:t>
            </a:r>
            <a:r>
              <a:rPr lang="pt-PT" sz="4000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the</a:t>
            </a:r>
            <a:r>
              <a:rPr lang="pt-PT" sz="4000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</a:t>
            </a:r>
            <a:r>
              <a:rPr lang="pt-PT" sz="4000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Highest</a:t>
            </a:r>
            <a:r>
              <a:rPr lang="pt-PT" sz="4000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</a:t>
            </a:r>
            <a:r>
              <a:rPr lang="pt-PT" sz="4000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Processing</a:t>
            </a:r>
            <a:r>
              <a:rPr lang="pt-PT" sz="4000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</a:t>
            </a:r>
            <a:r>
              <a:rPr lang="pt-PT" sz="4000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Power</a:t>
            </a:r>
            <a:endParaRPr lang="pt-PT" sz="4000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88" y="2163091"/>
            <a:ext cx="1332930" cy="1278553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388" y="2156604"/>
            <a:ext cx="1275430" cy="122339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989" y="3580516"/>
            <a:ext cx="1231071" cy="1180849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985043" y="5084710"/>
            <a:ext cx="3326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 smtClean="0">
                <a:latin typeface="Constantia" panose="02030602050306030303" pitchFamily="18" charset="0"/>
              </a:rPr>
              <a:t>Using</a:t>
            </a:r>
            <a:r>
              <a:rPr lang="pt-PT" sz="2000" dirty="0" smtClean="0">
                <a:latin typeface="Constantia" panose="02030602050306030303" pitchFamily="18" charset="0"/>
              </a:rPr>
              <a:t> </a:t>
            </a:r>
            <a:r>
              <a:rPr lang="pt-PT" sz="2000" dirty="0" err="1" smtClean="0">
                <a:latin typeface="Constantia" panose="02030602050306030303" pitchFamily="18" charset="0"/>
              </a:rPr>
              <a:t>Computers</a:t>
            </a:r>
            <a:r>
              <a:rPr lang="pt-PT" sz="2000" dirty="0" smtClean="0">
                <a:latin typeface="Constantia" panose="02030602050306030303" pitchFamily="18" charset="0"/>
              </a:rPr>
              <a:t>’ </a:t>
            </a:r>
            <a:r>
              <a:rPr lang="pt-PT" sz="2000" dirty="0" err="1" smtClean="0">
                <a:latin typeface="Constantia" panose="02030602050306030303" pitchFamily="18" charset="0"/>
              </a:rPr>
              <a:t>Heterogeneous</a:t>
            </a:r>
            <a:r>
              <a:rPr lang="pt-PT" sz="2000" dirty="0" smtClean="0">
                <a:latin typeface="Constantia" panose="02030602050306030303" pitchFamily="18" charset="0"/>
              </a:rPr>
              <a:t> </a:t>
            </a:r>
            <a:r>
              <a:rPr lang="pt-PT" sz="2000" dirty="0" err="1" smtClean="0">
                <a:latin typeface="Constantia" panose="02030602050306030303" pitchFamily="18" charset="0"/>
              </a:rPr>
              <a:t>Components</a:t>
            </a:r>
            <a:endParaRPr lang="pt-PT" sz="2000" dirty="0" smtClean="0">
              <a:latin typeface="Constantia" panose="02030602050306030303" pitchFamily="18" charset="0"/>
            </a:endParaRPr>
          </a:p>
          <a:p>
            <a:endParaRPr lang="pt-PT" sz="2000" dirty="0">
              <a:latin typeface="Constantia" panose="02030602050306030303" pitchFamily="18" charset="0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067" y="2145803"/>
            <a:ext cx="1131552" cy="113155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619" y="2156604"/>
            <a:ext cx="1131552" cy="1131552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067" y="3245026"/>
            <a:ext cx="1131552" cy="1131552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619" y="3245026"/>
            <a:ext cx="1131552" cy="1131552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7501966" y="5012881"/>
            <a:ext cx="3190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 smtClean="0">
                <a:latin typeface="Constantia" panose="02030602050306030303" pitchFamily="18" charset="0"/>
              </a:rPr>
              <a:t>Using</a:t>
            </a:r>
            <a:r>
              <a:rPr lang="pt-PT" sz="2000" dirty="0" smtClean="0">
                <a:latin typeface="Constantia" panose="02030602050306030303" pitchFamily="18" charset="0"/>
              </a:rPr>
              <a:t> </a:t>
            </a:r>
            <a:r>
              <a:rPr lang="pt-PT" sz="2000" dirty="0" err="1" smtClean="0">
                <a:latin typeface="Constantia" panose="02030602050306030303" pitchFamily="18" charset="0"/>
              </a:rPr>
              <a:t>Code</a:t>
            </a:r>
            <a:r>
              <a:rPr lang="pt-PT" sz="2000" dirty="0" smtClean="0">
                <a:latin typeface="Constantia" panose="02030602050306030303" pitchFamily="18" charset="0"/>
              </a:rPr>
              <a:t> </a:t>
            </a:r>
            <a:r>
              <a:rPr lang="pt-PT" sz="2000" dirty="0" err="1" smtClean="0">
                <a:latin typeface="Constantia" panose="02030602050306030303" pitchFamily="18" charset="0"/>
              </a:rPr>
              <a:t>Parallelization</a:t>
            </a:r>
            <a:endParaRPr lang="pt-PT" sz="2000" dirty="0" smtClean="0">
              <a:latin typeface="Constantia" panose="02030602050306030303" pitchFamily="18" charset="0"/>
            </a:endParaRPr>
          </a:p>
          <a:p>
            <a:endParaRPr lang="pt-PT" sz="2000" dirty="0">
              <a:latin typeface="Constantia" panose="02030602050306030303" pitchFamily="18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285" y="2758939"/>
            <a:ext cx="1167314" cy="116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2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Heterogeneous</a:t>
            </a:r>
            <a:r>
              <a:rPr lang="pt-PT" sz="4000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</a:t>
            </a:r>
            <a:r>
              <a:rPr lang="pt-PT" sz="4000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Components</a:t>
            </a:r>
            <a:endParaRPr lang="pt-PT" sz="4000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7/12/2016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337649" cy="365125"/>
          </a:xfrm>
        </p:spPr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</a:t>
            </a:r>
          </a:p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7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1469273808"/>
              </p:ext>
            </p:extLst>
          </p:nvPr>
        </p:nvGraphicFramePr>
        <p:xfrm>
          <a:off x="2874580" y="1810140"/>
          <a:ext cx="6665686" cy="3906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174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7/12/2016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04095" y="6356350"/>
            <a:ext cx="4363529" cy="365125"/>
          </a:xfrm>
        </p:spPr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</a:t>
            </a:r>
          </a:p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8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4000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Heterogeneous</a:t>
            </a:r>
            <a:r>
              <a:rPr lang="pt-PT" sz="4000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</a:t>
            </a:r>
            <a:r>
              <a:rPr lang="pt-PT" sz="4000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Components</a:t>
            </a:r>
            <a:endParaRPr lang="pt-PT" sz="4000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719" y="1810140"/>
            <a:ext cx="5158279" cy="379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7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6236898"/>
            <a:ext cx="12192000" cy="621102"/>
          </a:xfrm>
          <a:prstGeom prst="rect">
            <a:avLst/>
          </a:prstGeom>
          <a:solidFill>
            <a:srgbClr val="8C2D19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Code</a:t>
            </a:r>
            <a:r>
              <a:rPr lang="pt-PT" sz="4000" b="1" dirty="0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 </a:t>
            </a:r>
            <a:r>
              <a:rPr lang="pt-PT" sz="4000" b="1" dirty="0" err="1" smtClean="0">
                <a:solidFill>
                  <a:srgbClr val="8C2D19"/>
                </a:solidFill>
                <a:latin typeface="Berlin Sans FB Demi" panose="020E0802020502020306" pitchFamily="34" charset="0"/>
              </a:rPr>
              <a:t>Parallelization</a:t>
            </a:r>
            <a:endParaRPr lang="pt-PT" sz="4000" b="1" dirty="0">
              <a:solidFill>
                <a:srgbClr val="8C2D1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7/12/2016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337649" cy="365125"/>
          </a:xfrm>
        </p:spPr>
        <p:txBody>
          <a:bodyPr/>
          <a:lstStyle/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Faculdade de Engenharia da Universidade do Porto </a:t>
            </a:r>
          </a:p>
          <a:p>
            <a:r>
              <a:rPr lang="pt-PT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Mestrado Integrado em Engenharia Informática e Computação</a:t>
            </a:r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BD42-12A7-41F2-9B1D-3590AF6DE491}" type="slidenum">
              <a:rPr lang="pt-PT" smtClean="0">
                <a:solidFill>
                  <a:schemeClr val="bg1"/>
                </a:solidFill>
                <a:latin typeface="Constantia" panose="02030602050306030303" pitchFamily="18" charset="0"/>
              </a:rPr>
              <a:t>9</a:t>
            </a:fld>
            <a:endParaRPr lang="pt-PT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112896172"/>
              </p:ext>
            </p:extLst>
          </p:nvPr>
        </p:nvGraphicFramePr>
        <p:xfrm>
          <a:off x="1763485" y="1810140"/>
          <a:ext cx="8654143" cy="3830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017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4612</TotalTime>
  <Words>506</Words>
  <Application>Microsoft Office PowerPoint</Application>
  <PresentationFormat>Ecrã Panorâmico</PresentationFormat>
  <Paragraphs>127</Paragraphs>
  <Slides>17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3" baseType="lpstr">
      <vt:lpstr>Arial</vt:lpstr>
      <vt:lpstr>Berlin Sans FB Demi</vt:lpstr>
      <vt:lpstr>Calibri</vt:lpstr>
      <vt:lpstr>Calibri Light</vt:lpstr>
      <vt:lpstr>Constantia</vt:lpstr>
      <vt:lpstr>Tema do Office</vt:lpstr>
      <vt:lpstr>Autotuning Parallel Application in Heterogeneous Systems</vt:lpstr>
      <vt:lpstr>Agenda</vt:lpstr>
      <vt:lpstr>Context</vt:lpstr>
      <vt:lpstr>Context</vt:lpstr>
      <vt:lpstr>Context</vt:lpstr>
      <vt:lpstr>Autotuning to Achive the Highest Processing Power</vt:lpstr>
      <vt:lpstr>Heterogeneous Components</vt:lpstr>
      <vt:lpstr>Heterogeneous Components</vt:lpstr>
      <vt:lpstr>Code Parallelization</vt:lpstr>
      <vt:lpstr>Problem</vt:lpstr>
      <vt:lpstr>Possible Solution</vt:lpstr>
      <vt:lpstr>Solution’s Aproach</vt:lpstr>
      <vt:lpstr>Impact</vt:lpstr>
      <vt:lpstr>Solution’s Validation</vt:lpstr>
      <vt:lpstr>Solution’s Methodology</vt:lpstr>
      <vt:lpstr>Work Plan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Neon</dc:creator>
  <cp:lastModifiedBy>Neon</cp:lastModifiedBy>
  <cp:revision>36</cp:revision>
  <cp:lastPrinted>2017-01-29T22:54:43Z</cp:lastPrinted>
  <dcterms:created xsi:type="dcterms:W3CDTF">2016-11-28T17:01:02Z</dcterms:created>
  <dcterms:modified xsi:type="dcterms:W3CDTF">2017-01-31T03:00:14Z</dcterms:modified>
</cp:coreProperties>
</file>