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69A-3417-43BC-A6B2-988EEF8C190D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9F4-B67F-4137-ADD2-AC103AD2810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4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69A-3417-43BC-A6B2-988EEF8C190D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9F4-B67F-4137-ADD2-AC103AD2810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53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69A-3417-43BC-A6B2-988EEF8C190D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9F4-B67F-4137-ADD2-AC103AD2810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27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69A-3417-43BC-A6B2-988EEF8C190D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9F4-B67F-4137-ADD2-AC103AD2810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7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69A-3417-43BC-A6B2-988EEF8C190D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9F4-B67F-4137-ADD2-AC103AD2810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56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69A-3417-43BC-A6B2-988EEF8C190D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9F4-B67F-4137-ADD2-AC103AD2810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55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69A-3417-43BC-A6B2-988EEF8C190D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9F4-B67F-4137-ADD2-AC103AD2810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66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69A-3417-43BC-A6B2-988EEF8C190D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9F4-B67F-4137-ADD2-AC103AD2810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69A-3417-43BC-A6B2-988EEF8C190D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9F4-B67F-4137-ADD2-AC103AD2810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78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69A-3417-43BC-A6B2-988EEF8C190D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9F4-B67F-4137-ADD2-AC103AD2810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7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69A-3417-43BC-A6B2-988EEF8C190D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9F4-B67F-4137-ADD2-AC103AD2810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4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669A-3417-43BC-A6B2-988EEF8C190D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F9F4-B67F-4137-ADD2-AC103AD2810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5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767750" y="2820838"/>
            <a:ext cx="1975449" cy="10696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Kremlin’s</a:t>
            </a:r>
            <a:r>
              <a:rPr lang="pt-PT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dirty="0" err="1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apabilities</a:t>
            </a:r>
            <a:endParaRPr lang="en-GB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3582836" y="2820838"/>
            <a:ext cx="1975449" cy="10696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Kremlin’s</a:t>
            </a:r>
            <a:r>
              <a:rPr lang="pt-PT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dirty="0" err="1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pplication</a:t>
            </a:r>
            <a:endParaRPr lang="en-GB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6397923" y="1751162"/>
            <a:ext cx="1975449" cy="10696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</a:t>
            </a:r>
            <a:r>
              <a:rPr lang="pt-PT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PT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Kremlin</a:t>
            </a:r>
            <a:endParaRPr lang="en-GB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6397922" y="3890514"/>
            <a:ext cx="1975449" cy="10696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lang="pt-PT" dirty="0" err="1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</a:t>
            </a:r>
            <a:endParaRPr lang="en-GB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218761" y="2820838"/>
            <a:ext cx="1975449" cy="10696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pt-PT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GB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941608" y="3183147"/>
            <a:ext cx="474452" cy="49170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eta para a direita 10"/>
          <p:cNvSpPr/>
          <p:nvPr/>
        </p:nvSpPr>
        <p:spPr>
          <a:xfrm rot="19475450">
            <a:off x="5738003" y="2237154"/>
            <a:ext cx="474452" cy="49170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eta para a direita 11"/>
          <p:cNvSpPr/>
          <p:nvPr/>
        </p:nvSpPr>
        <p:spPr>
          <a:xfrm rot="1879088">
            <a:off x="5738001" y="3901797"/>
            <a:ext cx="474452" cy="49170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eta para a direita 12"/>
          <p:cNvSpPr/>
          <p:nvPr/>
        </p:nvSpPr>
        <p:spPr>
          <a:xfrm rot="1899752">
            <a:off x="8548258" y="2231704"/>
            <a:ext cx="474452" cy="49170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eta para a direita 13"/>
          <p:cNvSpPr/>
          <p:nvPr/>
        </p:nvSpPr>
        <p:spPr>
          <a:xfrm rot="20374606">
            <a:off x="8578828" y="3921956"/>
            <a:ext cx="474452" cy="49170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</Words>
  <Application>Microsoft Office PowerPoint</Application>
  <PresentationFormat>Ecrã Panorâmico</PresentationFormat>
  <Paragraphs>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Neon</dc:creator>
  <cp:lastModifiedBy>Neon</cp:lastModifiedBy>
  <cp:revision>6</cp:revision>
  <dcterms:created xsi:type="dcterms:W3CDTF">2017-06-22T16:49:50Z</dcterms:created>
  <dcterms:modified xsi:type="dcterms:W3CDTF">2017-06-23T14:47:26Z</dcterms:modified>
</cp:coreProperties>
</file>