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70" r:id="rId10"/>
    <p:sldId id="259" r:id="rId11"/>
    <p:sldId id="260" r:id="rId12"/>
    <p:sldId id="271" r:id="rId13"/>
    <p:sldId id="275" r:id="rId14"/>
    <p:sldId id="272" r:id="rId15"/>
    <p:sldId id="273" r:id="rId16"/>
    <p:sldId id="276" r:id="rId17"/>
    <p:sldId id="262" r:id="rId18"/>
    <p:sldId id="274" r:id="rId19"/>
    <p:sldId id="261" r:id="rId20"/>
  </p:sldIdLst>
  <p:sldSz cx="12192000" cy="6858000"/>
  <p:notesSz cx="7099300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31D"/>
    <a:srgbClr val="8C2D1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571" autoAdjust="0"/>
  </p:normalViewPr>
  <p:slideViewPr>
    <p:cSldViewPr snapToGrid="0">
      <p:cViewPr varScale="1">
        <p:scale>
          <a:sx n="70" d="100"/>
          <a:sy n="70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15771-FEA2-4489-8966-82C8C86B6A89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B8C46EB8-9E0F-484E-842F-C00682AD0C97}">
      <dgm:prSet phldrT="[Texto]"/>
      <dgm:spPr/>
      <dgm:t>
        <a:bodyPr/>
        <a:lstStyle/>
        <a:p>
          <a:r>
            <a:rPr lang="pt-PT" dirty="0" err="1" smtClean="0"/>
            <a:t>Twin</a:t>
          </a:r>
          <a:r>
            <a:rPr lang="pt-PT" dirty="0" smtClean="0"/>
            <a:t> </a:t>
          </a:r>
          <a:r>
            <a:rPr lang="pt-PT" dirty="0" err="1" smtClean="0"/>
            <a:t>Peaks</a:t>
          </a:r>
          <a:endParaRPr lang="pt-PT" dirty="0"/>
        </a:p>
      </dgm:t>
    </dgm:pt>
    <dgm:pt modelId="{DEE001C6-9E68-4B15-966A-05A748F2803C}" type="parTrans" cxnId="{D7EB76D8-179C-4879-819B-428055BEC396}">
      <dgm:prSet/>
      <dgm:spPr/>
      <dgm:t>
        <a:bodyPr/>
        <a:lstStyle/>
        <a:p>
          <a:endParaRPr lang="pt-PT"/>
        </a:p>
      </dgm:t>
    </dgm:pt>
    <dgm:pt modelId="{1199B33E-194C-4B54-90EE-729D3B564182}" type="sibTrans" cxnId="{D7EB76D8-179C-4879-819B-428055BEC396}">
      <dgm:prSet/>
      <dgm:spPr/>
      <dgm:t>
        <a:bodyPr/>
        <a:lstStyle/>
        <a:p>
          <a:endParaRPr lang="pt-PT"/>
        </a:p>
      </dgm:t>
    </dgm:pt>
    <dgm:pt modelId="{9AE1D9A1-3FB4-4E79-84A8-248E228C3ED1}" type="asst">
      <dgm:prSet phldrT="[Texto]"/>
      <dgm:spPr/>
      <dgm:t>
        <a:bodyPr/>
        <a:lstStyle/>
        <a:p>
          <a:r>
            <a:rPr lang="pt-PT" dirty="0" smtClean="0"/>
            <a:t>CPU</a:t>
          </a:r>
          <a:endParaRPr lang="pt-PT" dirty="0"/>
        </a:p>
      </dgm:t>
    </dgm:pt>
    <dgm:pt modelId="{577AB3B4-5E17-40EF-B030-B25E9A8F2CD9}" type="parTrans" cxnId="{3EE1FAE7-A5F9-4750-85A8-293182CD45C5}">
      <dgm:prSet/>
      <dgm:spPr/>
      <dgm:t>
        <a:bodyPr/>
        <a:lstStyle/>
        <a:p>
          <a:endParaRPr lang="pt-PT"/>
        </a:p>
      </dgm:t>
    </dgm:pt>
    <dgm:pt modelId="{A3AE44CF-7E13-4AF2-8464-10E65DF4ADA0}" type="sibTrans" cxnId="{3EE1FAE7-A5F9-4750-85A8-293182CD45C5}">
      <dgm:prSet/>
      <dgm:spPr/>
      <dgm:t>
        <a:bodyPr/>
        <a:lstStyle/>
        <a:p>
          <a:endParaRPr lang="pt-PT"/>
        </a:p>
      </dgm:t>
    </dgm:pt>
    <dgm:pt modelId="{E3D43A7E-E7F5-4020-AC8D-8A95DDB22E51}">
      <dgm:prSet phldrT="[Texto]"/>
      <dgm:spPr/>
      <dgm:t>
        <a:bodyPr/>
        <a:lstStyle/>
        <a:p>
          <a:r>
            <a:rPr lang="pt-PT" dirty="0" err="1" smtClean="0"/>
            <a:t>Mapping</a:t>
          </a:r>
          <a:r>
            <a:rPr lang="pt-PT" dirty="0" smtClean="0"/>
            <a:t> </a:t>
          </a:r>
          <a:r>
            <a:rPr lang="pt-PT" dirty="0" err="1" smtClean="0"/>
            <a:t>Computation</a:t>
          </a:r>
          <a:r>
            <a:rPr lang="pt-PT" dirty="0" smtClean="0"/>
            <a:t> </a:t>
          </a:r>
          <a:r>
            <a:rPr lang="pt-PT" dirty="0" err="1" smtClean="0"/>
            <a:t>Kernels</a:t>
          </a:r>
          <a:endParaRPr lang="pt-PT" dirty="0"/>
        </a:p>
      </dgm:t>
    </dgm:pt>
    <dgm:pt modelId="{E7497A0E-6614-4B56-92E2-89333D5EC362}" type="parTrans" cxnId="{8AECCE4B-4249-4A73-B9B7-9A6C947FBE8E}">
      <dgm:prSet/>
      <dgm:spPr/>
      <dgm:t>
        <a:bodyPr/>
        <a:lstStyle/>
        <a:p>
          <a:endParaRPr lang="pt-PT"/>
        </a:p>
      </dgm:t>
    </dgm:pt>
    <dgm:pt modelId="{80E120AF-E479-4628-ACC8-5ED8CD9DB0D3}" type="sibTrans" cxnId="{8AECCE4B-4249-4A73-B9B7-9A6C947FBE8E}">
      <dgm:prSet/>
      <dgm:spPr/>
      <dgm:t>
        <a:bodyPr/>
        <a:lstStyle/>
        <a:p>
          <a:endParaRPr lang="pt-PT"/>
        </a:p>
      </dgm:t>
    </dgm:pt>
    <dgm:pt modelId="{527EA4D6-0388-4006-B0E7-F8FC0109F0C2}">
      <dgm:prSet phldrT="[Texto]"/>
      <dgm:spPr/>
      <dgm:t>
        <a:bodyPr/>
        <a:lstStyle/>
        <a:p>
          <a:r>
            <a:rPr lang="pt-PT" dirty="0" err="1" smtClean="0"/>
            <a:t>Mapping</a:t>
          </a:r>
          <a:r>
            <a:rPr lang="pt-PT" dirty="0" smtClean="0"/>
            <a:t> </a:t>
          </a:r>
          <a:r>
            <a:rPr lang="pt-PT" dirty="0" err="1" smtClean="0"/>
            <a:t>Memory</a:t>
          </a:r>
          <a:r>
            <a:rPr lang="pt-PT" dirty="0" smtClean="0"/>
            <a:t> </a:t>
          </a:r>
          <a:r>
            <a:rPr lang="pt-PT" dirty="0" err="1" smtClean="0"/>
            <a:t>Spaces</a:t>
          </a:r>
          <a:endParaRPr lang="pt-PT" dirty="0"/>
        </a:p>
      </dgm:t>
    </dgm:pt>
    <dgm:pt modelId="{A9A4BED8-CBD7-452C-89CD-D1651BA8990F}" type="parTrans" cxnId="{A916F952-3A44-4C6A-A781-8E5554230448}">
      <dgm:prSet/>
      <dgm:spPr/>
      <dgm:t>
        <a:bodyPr/>
        <a:lstStyle/>
        <a:p>
          <a:endParaRPr lang="pt-PT"/>
        </a:p>
      </dgm:t>
    </dgm:pt>
    <dgm:pt modelId="{84FBCB4B-9A7E-470E-B227-FD7D1DA95256}" type="sibTrans" cxnId="{A916F952-3A44-4C6A-A781-8E5554230448}">
      <dgm:prSet/>
      <dgm:spPr/>
      <dgm:t>
        <a:bodyPr/>
        <a:lstStyle/>
        <a:p>
          <a:endParaRPr lang="pt-PT"/>
        </a:p>
      </dgm:t>
    </dgm:pt>
    <dgm:pt modelId="{2832FDB1-AEBB-4EB4-BDBF-4AC53C2CD634}">
      <dgm:prSet phldrT="[Texto]"/>
      <dgm:spPr/>
      <dgm:t>
        <a:bodyPr/>
        <a:lstStyle/>
        <a:p>
          <a:r>
            <a:rPr lang="pt-PT" dirty="0" err="1" smtClean="0"/>
            <a:t>Low-level</a:t>
          </a:r>
          <a:r>
            <a:rPr lang="pt-PT" dirty="0" smtClean="0"/>
            <a:t> </a:t>
          </a:r>
          <a:r>
            <a:rPr lang="pt-PT" dirty="0" err="1" smtClean="0"/>
            <a:t>Optimizations</a:t>
          </a:r>
          <a:endParaRPr lang="pt-PT" dirty="0"/>
        </a:p>
      </dgm:t>
    </dgm:pt>
    <dgm:pt modelId="{06D79CEA-0033-4DCF-8F72-893C878A468C}" type="parTrans" cxnId="{54C76930-8E8B-4135-8F6E-7E24B9EB17FF}">
      <dgm:prSet/>
      <dgm:spPr/>
      <dgm:t>
        <a:bodyPr/>
        <a:lstStyle/>
        <a:p>
          <a:endParaRPr lang="pt-PT"/>
        </a:p>
      </dgm:t>
    </dgm:pt>
    <dgm:pt modelId="{4D3EA29F-8473-4CB6-8E42-5D213E760264}" type="sibTrans" cxnId="{54C76930-8E8B-4135-8F6E-7E24B9EB17FF}">
      <dgm:prSet/>
      <dgm:spPr/>
      <dgm:t>
        <a:bodyPr/>
        <a:lstStyle/>
        <a:p>
          <a:endParaRPr lang="pt-PT"/>
        </a:p>
      </dgm:t>
    </dgm:pt>
    <dgm:pt modelId="{58D8A479-35DF-45C7-B99E-2C0F352751C0}" type="asst">
      <dgm:prSet phldrT="[Texto]"/>
      <dgm:spPr/>
      <dgm:t>
        <a:bodyPr/>
        <a:lstStyle/>
        <a:p>
          <a:r>
            <a:rPr lang="pt-PT" dirty="0" smtClean="0"/>
            <a:t>GPU</a:t>
          </a:r>
          <a:endParaRPr lang="pt-PT" dirty="0"/>
        </a:p>
      </dgm:t>
    </dgm:pt>
    <dgm:pt modelId="{C9962F23-EC45-458E-9F79-3E71AAF1F0C1}" type="parTrans" cxnId="{1C38D42A-FBEC-404D-B421-F145B5BD6D21}">
      <dgm:prSet/>
      <dgm:spPr/>
      <dgm:t>
        <a:bodyPr/>
        <a:lstStyle/>
        <a:p>
          <a:endParaRPr lang="pt-PT"/>
        </a:p>
      </dgm:t>
    </dgm:pt>
    <dgm:pt modelId="{98E3FE5A-5A1B-4EE6-8789-1EE8AC15D3A3}" type="sibTrans" cxnId="{1C38D42A-FBEC-404D-B421-F145B5BD6D21}">
      <dgm:prSet/>
      <dgm:spPr/>
      <dgm:t>
        <a:bodyPr/>
        <a:lstStyle/>
        <a:p>
          <a:endParaRPr lang="pt-PT"/>
        </a:p>
      </dgm:t>
    </dgm:pt>
    <dgm:pt modelId="{BC0D1E96-CEE8-41FD-833B-6B69ADD5C45F}" type="pres">
      <dgm:prSet presAssocID="{74815771-FEA2-4489-8966-82C8C86B6A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60D8DDC-8D4C-4115-8310-0B68F06DA544}" type="pres">
      <dgm:prSet presAssocID="{B8C46EB8-9E0F-484E-842F-C00682AD0C97}" presName="hierRoot1" presStyleCnt="0">
        <dgm:presLayoutVars>
          <dgm:hierBranch val="init"/>
        </dgm:presLayoutVars>
      </dgm:prSet>
      <dgm:spPr/>
    </dgm:pt>
    <dgm:pt modelId="{9163C166-C2CD-476C-8167-75C4AD5A0DB5}" type="pres">
      <dgm:prSet presAssocID="{B8C46EB8-9E0F-484E-842F-C00682AD0C97}" presName="rootComposite1" presStyleCnt="0"/>
      <dgm:spPr/>
    </dgm:pt>
    <dgm:pt modelId="{C9B22523-FA5E-417A-A976-D644CDF847CC}" type="pres">
      <dgm:prSet presAssocID="{B8C46EB8-9E0F-484E-842F-C00682AD0C9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59A80F6-F71C-4AAB-A23C-3822FA7A0DF4}" type="pres">
      <dgm:prSet presAssocID="{B8C46EB8-9E0F-484E-842F-C00682AD0C97}" presName="rootConnector1" presStyleLbl="node1" presStyleIdx="0" presStyleCnt="0"/>
      <dgm:spPr/>
      <dgm:t>
        <a:bodyPr/>
        <a:lstStyle/>
        <a:p>
          <a:endParaRPr lang="pt-PT"/>
        </a:p>
      </dgm:t>
    </dgm:pt>
    <dgm:pt modelId="{5F3C13B9-A713-4383-8002-DDD685540A06}" type="pres">
      <dgm:prSet presAssocID="{B8C46EB8-9E0F-484E-842F-C00682AD0C97}" presName="hierChild2" presStyleCnt="0"/>
      <dgm:spPr/>
    </dgm:pt>
    <dgm:pt modelId="{FD19D5ED-CEB2-44D0-A9C7-444406679BD7}" type="pres">
      <dgm:prSet presAssocID="{E7497A0E-6614-4B56-92E2-89333D5EC362}" presName="Name37" presStyleLbl="parChTrans1D2" presStyleIdx="0" presStyleCnt="5"/>
      <dgm:spPr/>
      <dgm:t>
        <a:bodyPr/>
        <a:lstStyle/>
        <a:p>
          <a:endParaRPr lang="pt-PT"/>
        </a:p>
      </dgm:t>
    </dgm:pt>
    <dgm:pt modelId="{8F9416D9-E1CD-4A86-A37C-2677B5E56B28}" type="pres">
      <dgm:prSet presAssocID="{E3D43A7E-E7F5-4020-AC8D-8A95DDB22E51}" presName="hierRoot2" presStyleCnt="0">
        <dgm:presLayoutVars>
          <dgm:hierBranch val="init"/>
        </dgm:presLayoutVars>
      </dgm:prSet>
      <dgm:spPr/>
    </dgm:pt>
    <dgm:pt modelId="{5CA65BDC-ADDD-4250-9183-7BE3C94F1176}" type="pres">
      <dgm:prSet presAssocID="{E3D43A7E-E7F5-4020-AC8D-8A95DDB22E51}" presName="rootComposite" presStyleCnt="0"/>
      <dgm:spPr/>
    </dgm:pt>
    <dgm:pt modelId="{AAE6C42D-0DC6-477E-AD63-8EF3E118FA2D}" type="pres">
      <dgm:prSet presAssocID="{E3D43A7E-E7F5-4020-AC8D-8A95DDB22E5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B791CFD6-3035-4209-AF24-039138A9BCC9}" type="pres">
      <dgm:prSet presAssocID="{E3D43A7E-E7F5-4020-AC8D-8A95DDB22E51}" presName="rootConnector" presStyleLbl="node2" presStyleIdx="0" presStyleCnt="3"/>
      <dgm:spPr/>
      <dgm:t>
        <a:bodyPr/>
        <a:lstStyle/>
        <a:p>
          <a:endParaRPr lang="pt-PT"/>
        </a:p>
      </dgm:t>
    </dgm:pt>
    <dgm:pt modelId="{0ADBA868-F4BA-48EE-AC1B-BD5157E2E1B4}" type="pres">
      <dgm:prSet presAssocID="{E3D43A7E-E7F5-4020-AC8D-8A95DDB22E51}" presName="hierChild4" presStyleCnt="0"/>
      <dgm:spPr/>
    </dgm:pt>
    <dgm:pt modelId="{0BDFCA24-C50C-45A6-90C0-EA5BD6581E2A}" type="pres">
      <dgm:prSet presAssocID="{E3D43A7E-E7F5-4020-AC8D-8A95DDB22E51}" presName="hierChild5" presStyleCnt="0"/>
      <dgm:spPr/>
    </dgm:pt>
    <dgm:pt modelId="{994897AE-1E85-4564-9376-7B37011AD97D}" type="pres">
      <dgm:prSet presAssocID="{A9A4BED8-CBD7-452C-89CD-D1651BA8990F}" presName="Name37" presStyleLbl="parChTrans1D2" presStyleIdx="1" presStyleCnt="5"/>
      <dgm:spPr/>
      <dgm:t>
        <a:bodyPr/>
        <a:lstStyle/>
        <a:p>
          <a:endParaRPr lang="pt-PT"/>
        </a:p>
      </dgm:t>
    </dgm:pt>
    <dgm:pt modelId="{EB582627-5AA0-448C-979B-BE767F3B3C3F}" type="pres">
      <dgm:prSet presAssocID="{527EA4D6-0388-4006-B0E7-F8FC0109F0C2}" presName="hierRoot2" presStyleCnt="0">
        <dgm:presLayoutVars>
          <dgm:hierBranch val="init"/>
        </dgm:presLayoutVars>
      </dgm:prSet>
      <dgm:spPr/>
    </dgm:pt>
    <dgm:pt modelId="{5C51FCE1-3368-4D77-A58B-C887E92289E4}" type="pres">
      <dgm:prSet presAssocID="{527EA4D6-0388-4006-B0E7-F8FC0109F0C2}" presName="rootComposite" presStyleCnt="0"/>
      <dgm:spPr/>
    </dgm:pt>
    <dgm:pt modelId="{4F1BD2FC-E8A2-4500-AF0B-6D9D67C1211C}" type="pres">
      <dgm:prSet presAssocID="{527EA4D6-0388-4006-B0E7-F8FC0109F0C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E6914BE-35A9-4EC3-9A97-BED5E7F522C0}" type="pres">
      <dgm:prSet presAssocID="{527EA4D6-0388-4006-B0E7-F8FC0109F0C2}" presName="rootConnector" presStyleLbl="node2" presStyleIdx="1" presStyleCnt="3"/>
      <dgm:spPr/>
      <dgm:t>
        <a:bodyPr/>
        <a:lstStyle/>
        <a:p>
          <a:endParaRPr lang="pt-PT"/>
        </a:p>
      </dgm:t>
    </dgm:pt>
    <dgm:pt modelId="{AB4DB81A-4221-4BB9-BE67-869E277E87EA}" type="pres">
      <dgm:prSet presAssocID="{527EA4D6-0388-4006-B0E7-F8FC0109F0C2}" presName="hierChild4" presStyleCnt="0"/>
      <dgm:spPr/>
    </dgm:pt>
    <dgm:pt modelId="{8ACF545A-EAFB-45B8-A90F-81CE65AD6B75}" type="pres">
      <dgm:prSet presAssocID="{527EA4D6-0388-4006-B0E7-F8FC0109F0C2}" presName="hierChild5" presStyleCnt="0"/>
      <dgm:spPr/>
    </dgm:pt>
    <dgm:pt modelId="{DA87B32A-993C-442E-BAB8-66416B49192D}" type="pres">
      <dgm:prSet presAssocID="{06D79CEA-0033-4DCF-8F72-893C878A468C}" presName="Name37" presStyleLbl="parChTrans1D2" presStyleIdx="2" presStyleCnt="5"/>
      <dgm:spPr/>
      <dgm:t>
        <a:bodyPr/>
        <a:lstStyle/>
        <a:p>
          <a:endParaRPr lang="pt-PT"/>
        </a:p>
      </dgm:t>
    </dgm:pt>
    <dgm:pt modelId="{7F6AC396-2902-4613-BBBB-BB84AC87BEE8}" type="pres">
      <dgm:prSet presAssocID="{2832FDB1-AEBB-4EB4-BDBF-4AC53C2CD634}" presName="hierRoot2" presStyleCnt="0">
        <dgm:presLayoutVars>
          <dgm:hierBranch val="init"/>
        </dgm:presLayoutVars>
      </dgm:prSet>
      <dgm:spPr/>
    </dgm:pt>
    <dgm:pt modelId="{2808DA68-95FB-4300-89E8-7B22C3AC48A6}" type="pres">
      <dgm:prSet presAssocID="{2832FDB1-AEBB-4EB4-BDBF-4AC53C2CD634}" presName="rootComposite" presStyleCnt="0"/>
      <dgm:spPr/>
    </dgm:pt>
    <dgm:pt modelId="{8F7D664F-FEF3-48E0-943D-F3F9D33DEC6B}" type="pres">
      <dgm:prSet presAssocID="{2832FDB1-AEBB-4EB4-BDBF-4AC53C2CD6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D3A5C6D-17FD-4992-9660-5BEB948FA156}" type="pres">
      <dgm:prSet presAssocID="{2832FDB1-AEBB-4EB4-BDBF-4AC53C2CD634}" presName="rootConnector" presStyleLbl="node2" presStyleIdx="2" presStyleCnt="3"/>
      <dgm:spPr/>
      <dgm:t>
        <a:bodyPr/>
        <a:lstStyle/>
        <a:p>
          <a:endParaRPr lang="pt-PT"/>
        </a:p>
      </dgm:t>
    </dgm:pt>
    <dgm:pt modelId="{121BBF5B-72A9-469F-B41E-A4C189F24651}" type="pres">
      <dgm:prSet presAssocID="{2832FDB1-AEBB-4EB4-BDBF-4AC53C2CD634}" presName="hierChild4" presStyleCnt="0"/>
      <dgm:spPr/>
    </dgm:pt>
    <dgm:pt modelId="{86D3406C-DC27-4196-AA1D-872B2119A1FD}" type="pres">
      <dgm:prSet presAssocID="{2832FDB1-AEBB-4EB4-BDBF-4AC53C2CD634}" presName="hierChild5" presStyleCnt="0"/>
      <dgm:spPr/>
    </dgm:pt>
    <dgm:pt modelId="{A4F3E4AE-B2C3-44BA-9FE1-910691CB67EF}" type="pres">
      <dgm:prSet presAssocID="{B8C46EB8-9E0F-484E-842F-C00682AD0C97}" presName="hierChild3" presStyleCnt="0"/>
      <dgm:spPr/>
    </dgm:pt>
    <dgm:pt modelId="{20623D38-8B7A-4CD3-9EAF-A88655AAD1B5}" type="pres">
      <dgm:prSet presAssocID="{577AB3B4-5E17-40EF-B030-B25E9A8F2CD9}" presName="Name111" presStyleLbl="parChTrans1D2" presStyleIdx="3" presStyleCnt="5"/>
      <dgm:spPr/>
      <dgm:t>
        <a:bodyPr/>
        <a:lstStyle/>
        <a:p>
          <a:endParaRPr lang="pt-PT"/>
        </a:p>
      </dgm:t>
    </dgm:pt>
    <dgm:pt modelId="{914BBAA3-1315-4269-81BE-F533B443C20A}" type="pres">
      <dgm:prSet presAssocID="{9AE1D9A1-3FB4-4E79-84A8-248E228C3ED1}" presName="hierRoot3" presStyleCnt="0">
        <dgm:presLayoutVars>
          <dgm:hierBranch val="init"/>
        </dgm:presLayoutVars>
      </dgm:prSet>
      <dgm:spPr/>
    </dgm:pt>
    <dgm:pt modelId="{392019C1-C1E6-4D6B-B2FB-DAFD5760F4ED}" type="pres">
      <dgm:prSet presAssocID="{9AE1D9A1-3FB4-4E79-84A8-248E228C3ED1}" presName="rootComposite3" presStyleCnt="0"/>
      <dgm:spPr/>
    </dgm:pt>
    <dgm:pt modelId="{5F096BA4-F418-4FEB-BE6B-85AC6260FCCD}" type="pres">
      <dgm:prSet presAssocID="{9AE1D9A1-3FB4-4E79-84A8-248E228C3ED1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E4EB7C0-C719-4428-88B6-FE73418C42F7}" type="pres">
      <dgm:prSet presAssocID="{9AE1D9A1-3FB4-4E79-84A8-248E228C3ED1}" presName="rootConnector3" presStyleLbl="asst1" presStyleIdx="0" presStyleCnt="2"/>
      <dgm:spPr/>
      <dgm:t>
        <a:bodyPr/>
        <a:lstStyle/>
        <a:p>
          <a:endParaRPr lang="pt-PT"/>
        </a:p>
      </dgm:t>
    </dgm:pt>
    <dgm:pt modelId="{452F5583-6350-4A07-880A-67C70D82837E}" type="pres">
      <dgm:prSet presAssocID="{9AE1D9A1-3FB4-4E79-84A8-248E228C3ED1}" presName="hierChild6" presStyleCnt="0"/>
      <dgm:spPr/>
    </dgm:pt>
    <dgm:pt modelId="{9755F209-ECF1-4195-8E39-F168236BAF23}" type="pres">
      <dgm:prSet presAssocID="{9AE1D9A1-3FB4-4E79-84A8-248E228C3ED1}" presName="hierChild7" presStyleCnt="0"/>
      <dgm:spPr/>
    </dgm:pt>
    <dgm:pt modelId="{3EF35805-86D9-4778-A0E0-EE6A4A7F091F}" type="pres">
      <dgm:prSet presAssocID="{C9962F23-EC45-458E-9F79-3E71AAF1F0C1}" presName="Name111" presStyleLbl="parChTrans1D2" presStyleIdx="4" presStyleCnt="5"/>
      <dgm:spPr/>
      <dgm:t>
        <a:bodyPr/>
        <a:lstStyle/>
        <a:p>
          <a:endParaRPr lang="pt-PT"/>
        </a:p>
      </dgm:t>
    </dgm:pt>
    <dgm:pt modelId="{55CC4402-AA98-478B-A07D-86BC782AC0D6}" type="pres">
      <dgm:prSet presAssocID="{58D8A479-35DF-45C7-B99E-2C0F352751C0}" presName="hierRoot3" presStyleCnt="0">
        <dgm:presLayoutVars>
          <dgm:hierBranch val="init"/>
        </dgm:presLayoutVars>
      </dgm:prSet>
      <dgm:spPr/>
    </dgm:pt>
    <dgm:pt modelId="{514F0601-1727-47B6-A077-A2B3C38E0094}" type="pres">
      <dgm:prSet presAssocID="{58D8A479-35DF-45C7-B99E-2C0F352751C0}" presName="rootComposite3" presStyleCnt="0"/>
      <dgm:spPr/>
    </dgm:pt>
    <dgm:pt modelId="{EB41CE94-C26B-49AA-BA34-0497D9937383}" type="pres">
      <dgm:prSet presAssocID="{58D8A479-35DF-45C7-B99E-2C0F352751C0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AB1566E-2002-4F52-B8E5-660CE86DBCBA}" type="pres">
      <dgm:prSet presAssocID="{58D8A479-35DF-45C7-B99E-2C0F352751C0}" presName="rootConnector3" presStyleLbl="asst1" presStyleIdx="1" presStyleCnt="2"/>
      <dgm:spPr/>
      <dgm:t>
        <a:bodyPr/>
        <a:lstStyle/>
        <a:p>
          <a:endParaRPr lang="pt-PT"/>
        </a:p>
      </dgm:t>
    </dgm:pt>
    <dgm:pt modelId="{476AB74F-F9C5-4DB9-8F93-75B5CA4D51F1}" type="pres">
      <dgm:prSet presAssocID="{58D8A479-35DF-45C7-B99E-2C0F352751C0}" presName="hierChild6" presStyleCnt="0"/>
      <dgm:spPr/>
    </dgm:pt>
    <dgm:pt modelId="{217D51E5-321F-4442-8D12-E936374DAA9D}" type="pres">
      <dgm:prSet presAssocID="{58D8A479-35DF-45C7-B99E-2C0F352751C0}" presName="hierChild7" presStyleCnt="0"/>
      <dgm:spPr/>
    </dgm:pt>
  </dgm:ptLst>
  <dgm:cxnLst>
    <dgm:cxn modelId="{2F3047B9-D655-4F21-AEC7-56DB4A5795C7}" type="presOf" srcId="{527EA4D6-0388-4006-B0E7-F8FC0109F0C2}" destId="{7E6914BE-35A9-4EC3-9A97-BED5E7F522C0}" srcOrd="1" destOrd="0" presId="urn:microsoft.com/office/officeart/2005/8/layout/orgChart1"/>
    <dgm:cxn modelId="{00945A5B-7074-465B-9331-B4547DA1F2D4}" type="presOf" srcId="{2832FDB1-AEBB-4EB4-BDBF-4AC53C2CD634}" destId="{8F7D664F-FEF3-48E0-943D-F3F9D33DEC6B}" srcOrd="0" destOrd="0" presId="urn:microsoft.com/office/officeart/2005/8/layout/orgChart1"/>
    <dgm:cxn modelId="{E396C6EF-08F8-42BC-95AB-DBB9EE7C9F4B}" type="presOf" srcId="{2832FDB1-AEBB-4EB4-BDBF-4AC53C2CD634}" destId="{7D3A5C6D-17FD-4992-9660-5BEB948FA156}" srcOrd="1" destOrd="0" presId="urn:microsoft.com/office/officeart/2005/8/layout/orgChart1"/>
    <dgm:cxn modelId="{888510BC-CB15-469F-825E-8BFE578D34B8}" type="presOf" srcId="{B8C46EB8-9E0F-484E-842F-C00682AD0C97}" destId="{C9B22523-FA5E-417A-A976-D644CDF847CC}" srcOrd="0" destOrd="0" presId="urn:microsoft.com/office/officeart/2005/8/layout/orgChart1"/>
    <dgm:cxn modelId="{D7EB76D8-179C-4879-819B-428055BEC396}" srcId="{74815771-FEA2-4489-8966-82C8C86B6A89}" destId="{B8C46EB8-9E0F-484E-842F-C00682AD0C97}" srcOrd="0" destOrd="0" parTransId="{DEE001C6-9E68-4B15-966A-05A748F2803C}" sibTransId="{1199B33E-194C-4B54-90EE-729D3B564182}"/>
    <dgm:cxn modelId="{8FE2CCE6-ED87-42FB-86F8-F320B9215719}" type="presOf" srcId="{E3D43A7E-E7F5-4020-AC8D-8A95DDB22E51}" destId="{B791CFD6-3035-4209-AF24-039138A9BCC9}" srcOrd="1" destOrd="0" presId="urn:microsoft.com/office/officeart/2005/8/layout/orgChart1"/>
    <dgm:cxn modelId="{5BDB4C70-9A76-4B1A-A0B7-5CD937F8D345}" type="presOf" srcId="{06D79CEA-0033-4DCF-8F72-893C878A468C}" destId="{DA87B32A-993C-442E-BAB8-66416B49192D}" srcOrd="0" destOrd="0" presId="urn:microsoft.com/office/officeart/2005/8/layout/orgChart1"/>
    <dgm:cxn modelId="{1C38D42A-FBEC-404D-B421-F145B5BD6D21}" srcId="{B8C46EB8-9E0F-484E-842F-C00682AD0C97}" destId="{58D8A479-35DF-45C7-B99E-2C0F352751C0}" srcOrd="1" destOrd="0" parTransId="{C9962F23-EC45-458E-9F79-3E71AAF1F0C1}" sibTransId="{98E3FE5A-5A1B-4EE6-8789-1EE8AC15D3A3}"/>
    <dgm:cxn modelId="{77764E7F-90E7-4815-B4B3-62224A9FF893}" type="presOf" srcId="{E7497A0E-6614-4B56-92E2-89333D5EC362}" destId="{FD19D5ED-CEB2-44D0-A9C7-444406679BD7}" srcOrd="0" destOrd="0" presId="urn:microsoft.com/office/officeart/2005/8/layout/orgChart1"/>
    <dgm:cxn modelId="{54C76930-8E8B-4135-8F6E-7E24B9EB17FF}" srcId="{B8C46EB8-9E0F-484E-842F-C00682AD0C97}" destId="{2832FDB1-AEBB-4EB4-BDBF-4AC53C2CD634}" srcOrd="4" destOrd="0" parTransId="{06D79CEA-0033-4DCF-8F72-893C878A468C}" sibTransId="{4D3EA29F-8473-4CB6-8E42-5D213E760264}"/>
    <dgm:cxn modelId="{DC9CB403-6E42-42FD-998C-B7B378F0781F}" type="presOf" srcId="{9AE1D9A1-3FB4-4E79-84A8-248E228C3ED1}" destId="{5F096BA4-F418-4FEB-BE6B-85AC6260FCCD}" srcOrd="0" destOrd="0" presId="urn:microsoft.com/office/officeart/2005/8/layout/orgChart1"/>
    <dgm:cxn modelId="{03595A77-F61A-47DD-A4A4-6991A376F0C0}" type="presOf" srcId="{577AB3B4-5E17-40EF-B030-B25E9A8F2CD9}" destId="{20623D38-8B7A-4CD3-9EAF-A88655AAD1B5}" srcOrd="0" destOrd="0" presId="urn:microsoft.com/office/officeart/2005/8/layout/orgChart1"/>
    <dgm:cxn modelId="{7CA44ED5-C19F-48A5-AFFA-6DDA13D30CE6}" type="presOf" srcId="{74815771-FEA2-4489-8966-82C8C86B6A89}" destId="{BC0D1E96-CEE8-41FD-833B-6B69ADD5C45F}" srcOrd="0" destOrd="0" presId="urn:microsoft.com/office/officeart/2005/8/layout/orgChart1"/>
    <dgm:cxn modelId="{97356F76-2354-49C5-8FF5-4A56D3340BAD}" type="presOf" srcId="{58D8A479-35DF-45C7-B99E-2C0F352751C0}" destId="{4AB1566E-2002-4F52-B8E5-660CE86DBCBA}" srcOrd="1" destOrd="0" presId="urn:microsoft.com/office/officeart/2005/8/layout/orgChart1"/>
    <dgm:cxn modelId="{8AECCE4B-4249-4A73-B9B7-9A6C947FBE8E}" srcId="{B8C46EB8-9E0F-484E-842F-C00682AD0C97}" destId="{E3D43A7E-E7F5-4020-AC8D-8A95DDB22E51}" srcOrd="2" destOrd="0" parTransId="{E7497A0E-6614-4B56-92E2-89333D5EC362}" sibTransId="{80E120AF-E479-4628-ACC8-5ED8CD9DB0D3}"/>
    <dgm:cxn modelId="{BAAF4B7F-A342-4A21-9B31-D701E314F5E6}" type="presOf" srcId="{A9A4BED8-CBD7-452C-89CD-D1651BA8990F}" destId="{994897AE-1E85-4564-9376-7B37011AD97D}" srcOrd="0" destOrd="0" presId="urn:microsoft.com/office/officeart/2005/8/layout/orgChart1"/>
    <dgm:cxn modelId="{AB589C83-0139-450C-8127-5D987A347772}" type="presOf" srcId="{58D8A479-35DF-45C7-B99E-2C0F352751C0}" destId="{EB41CE94-C26B-49AA-BA34-0497D9937383}" srcOrd="0" destOrd="0" presId="urn:microsoft.com/office/officeart/2005/8/layout/orgChart1"/>
    <dgm:cxn modelId="{338FAA06-F3BA-42D9-9190-3AF17E9508A4}" type="presOf" srcId="{C9962F23-EC45-458E-9F79-3E71AAF1F0C1}" destId="{3EF35805-86D9-4778-A0E0-EE6A4A7F091F}" srcOrd="0" destOrd="0" presId="urn:microsoft.com/office/officeart/2005/8/layout/orgChart1"/>
    <dgm:cxn modelId="{3EE1FAE7-A5F9-4750-85A8-293182CD45C5}" srcId="{B8C46EB8-9E0F-484E-842F-C00682AD0C97}" destId="{9AE1D9A1-3FB4-4E79-84A8-248E228C3ED1}" srcOrd="0" destOrd="0" parTransId="{577AB3B4-5E17-40EF-B030-B25E9A8F2CD9}" sibTransId="{A3AE44CF-7E13-4AF2-8464-10E65DF4ADA0}"/>
    <dgm:cxn modelId="{22891B46-B66C-4382-A478-301F56BBF6D8}" type="presOf" srcId="{E3D43A7E-E7F5-4020-AC8D-8A95DDB22E51}" destId="{AAE6C42D-0DC6-477E-AD63-8EF3E118FA2D}" srcOrd="0" destOrd="0" presId="urn:microsoft.com/office/officeart/2005/8/layout/orgChart1"/>
    <dgm:cxn modelId="{FCD2EED9-32C8-411F-95D9-E2C3C469D5E1}" type="presOf" srcId="{527EA4D6-0388-4006-B0E7-F8FC0109F0C2}" destId="{4F1BD2FC-E8A2-4500-AF0B-6D9D67C1211C}" srcOrd="0" destOrd="0" presId="urn:microsoft.com/office/officeart/2005/8/layout/orgChart1"/>
    <dgm:cxn modelId="{91802223-89FF-4EDC-8977-6398814785E3}" type="presOf" srcId="{9AE1D9A1-3FB4-4E79-84A8-248E228C3ED1}" destId="{3E4EB7C0-C719-4428-88B6-FE73418C42F7}" srcOrd="1" destOrd="0" presId="urn:microsoft.com/office/officeart/2005/8/layout/orgChart1"/>
    <dgm:cxn modelId="{A916F952-3A44-4C6A-A781-8E5554230448}" srcId="{B8C46EB8-9E0F-484E-842F-C00682AD0C97}" destId="{527EA4D6-0388-4006-B0E7-F8FC0109F0C2}" srcOrd="3" destOrd="0" parTransId="{A9A4BED8-CBD7-452C-89CD-D1651BA8990F}" sibTransId="{84FBCB4B-9A7E-470E-B227-FD7D1DA95256}"/>
    <dgm:cxn modelId="{1394A62D-C340-4AC1-8D65-E8030ADEBEF3}" type="presOf" srcId="{B8C46EB8-9E0F-484E-842F-C00682AD0C97}" destId="{959A80F6-F71C-4AAB-A23C-3822FA7A0DF4}" srcOrd="1" destOrd="0" presId="urn:microsoft.com/office/officeart/2005/8/layout/orgChart1"/>
    <dgm:cxn modelId="{57411EAC-B2E7-4CFE-8ADC-B6D500E2F734}" type="presParOf" srcId="{BC0D1E96-CEE8-41FD-833B-6B69ADD5C45F}" destId="{C60D8DDC-8D4C-4115-8310-0B68F06DA544}" srcOrd="0" destOrd="0" presId="urn:microsoft.com/office/officeart/2005/8/layout/orgChart1"/>
    <dgm:cxn modelId="{5896DAB5-6435-49C8-9CA1-0B00724FDBB7}" type="presParOf" srcId="{C60D8DDC-8D4C-4115-8310-0B68F06DA544}" destId="{9163C166-C2CD-476C-8167-75C4AD5A0DB5}" srcOrd="0" destOrd="0" presId="urn:microsoft.com/office/officeart/2005/8/layout/orgChart1"/>
    <dgm:cxn modelId="{C030B065-AB84-43E2-A158-9AFD5F001BAF}" type="presParOf" srcId="{9163C166-C2CD-476C-8167-75C4AD5A0DB5}" destId="{C9B22523-FA5E-417A-A976-D644CDF847CC}" srcOrd="0" destOrd="0" presId="urn:microsoft.com/office/officeart/2005/8/layout/orgChart1"/>
    <dgm:cxn modelId="{87B40683-BB96-40AA-9DB7-151C862E44ED}" type="presParOf" srcId="{9163C166-C2CD-476C-8167-75C4AD5A0DB5}" destId="{959A80F6-F71C-4AAB-A23C-3822FA7A0DF4}" srcOrd="1" destOrd="0" presId="urn:microsoft.com/office/officeart/2005/8/layout/orgChart1"/>
    <dgm:cxn modelId="{BCFA859E-B7E5-4F27-BB92-AB5B02190873}" type="presParOf" srcId="{C60D8DDC-8D4C-4115-8310-0B68F06DA544}" destId="{5F3C13B9-A713-4383-8002-DDD685540A06}" srcOrd="1" destOrd="0" presId="urn:microsoft.com/office/officeart/2005/8/layout/orgChart1"/>
    <dgm:cxn modelId="{3E5BF9A6-1273-48AB-804D-83D887A16CA1}" type="presParOf" srcId="{5F3C13B9-A713-4383-8002-DDD685540A06}" destId="{FD19D5ED-CEB2-44D0-A9C7-444406679BD7}" srcOrd="0" destOrd="0" presId="urn:microsoft.com/office/officeart/2005/8/layout/orgChart1"/>
    <dgm:cxn modelId="{7F71D023-9BF7-4CC6-979E-4A8504AE3805}" type="presParOf" srcId="{5F3C13B9-A713-4383-8002-DDD685540A06}" destId="{8F9416D9-E1CD-4A86-A37C-2677B5E56B28}" srcOrd="1" destOrd="0" presId="urn:microsoft.com/office/officeart/2005/8/layout/orgChart1"/>
    <dgm:cxn modelId="{4389B661-7AD9-437C-8C68-F2D6AEF4CD3F}" type="presParOf" srcId="{8F9416D9-E1CD-4A86-A37C-2677B5E56B28}" destId="{5CA65BDC-ADDD-4250-9183-7BE3C94F1176}" srcOrd="0" destOrd="0" presId="urn:microsoft.com/office/officeart/2005/8/layout/orgChart1"/>
    <dgm:cxn modelId="{5C3508B0-8420-4DAE-B3E3-C29B9987F297}" type="presParOf" srcId="{5CA65BDC-ADDD-4250-9183-7BE3C94F1176}" destId="{AAE6C42D-0DC6-477E-AD63-8EF3E118FA2D}" srcOrd="0" destOrd="0" presId="urn:microsoft.com/office/officeart/2005/8/layout/orgChart1"/>
    <dgm:cxn modelId="{A5FED690-8E7C-44FA-9B26-3E2EE0388F13}" type="presParOf" srcId="{5CA65BDC-ADDD-4250-9183-7BE3C94F1176}" destId="{B791CFD6-3035-4209-AF24-039138A9BCC9}" srcOrd="1" destOrd="0" presId="urn:microsoft.com/office/officeart/2005/8/layout/orgChart1"/>
    <dgm:cxn modelId="{CB868980-DDA2-4234-80C4-1A30EC103B10}" type="presParOf" srcId="{8F9416D9-E1CD-4A86-A37C-2677B5E56B28}" destId="{0ADBA868-F4BA-48EE-AC1B-BD5157E2E1B4}" srcOrd="1" destOrd="0" presId="urn:microsoft.com/office/officeart/2005/8/layout/orgChart1"/>
    <dgm:cxn modelId="{4358A04D-194B-45BE-8456-6EA1D20CE279}" type="presParOf" srcId="{8F9416D9-E1CD-4A86-A37C-2677B5E56B28}" destId="{0BDFCA24-C50C-45A6-90C0-EA5BD6581E2A}" srcOrd="2" destOrd="0" presId="urn:microsoft.com/office/officeart/2005/8/layout/orgChart1"/>
    <dgm:cxn modelId="{C48157C4-DF61-4E7F-9497-9D5E70A8081D}" type="presParOf" srcId="{5F3C13B9-A713-4383-8002-DDD685540A06}" destId="{994897AE-1E85-4564-9376-7B37011AD97D}" srcOrd="2" destOrd="0" presId="urn:microsoft.com/office/officeart/2005/8/layout/orgChart1"/>
    <dgm:cxn modelId="{9A35CA96-2011-49FA-9168-4D10618190CC}" type="presParOf" srcId="{5F3C13B9-A713-4383-8002-DDD685540A06}" destId="{EB582627-5AA0-448C-979B-BE767F3B3C3F}" srcOrd="3" destOrd="0" presId="urn:microsoft.com/office/officeart/2005/8/layout/orgChart1"/>
    <dgm:cxn modelId="{68461AB4-7D1E-463B-91F0-67423D52CE75}" type="presParOf" srcId="{EB582627-5AA0-448C-979B-BE767F3B3C3F}" destId="{5C51FCE1-3368-4D77-A58B-C887E92289E4}" srcOrd="0" destOrd="0" presId="urn:microsoft.com/office/officeart/2005/8/layout/orgChart1"/>
    <dgm:cxn modelId="{B160ECEF-1C91-4532-B255-3E3ED4A3D823}" type="presParOf" srcId="{5C51FCE1-3368-4D77-A58B-C887E92289E4}" destId="{4F1BD2FC-E8A2-4500-AF0B-6D9D67C1211C}" srcOrd="0" destOrd="0" presId="urn:microsoft.com/office/officeart/2005/8/layout/orgChart1"/>
    <dgm:cxn modelId="{99F45728-CF1D-4CE9-9D7E-DDEC41AD56C2}" type="presParOf" srcId="{5C51FCE1-3368-4D77-A58B-C887E92289E4}" destId="{7E6914BE-35A9-4EC3-9A97-BED5E7F522C0}" srcOrd="1" destOrd="0" presId="urn:microsoft.com/office/officeart/2005/8/layout/orgChart1"/>
    <dgm:cxn modelId="{57A6EE5E-760A-4CC3-A990-2E016AA76F68}" type="presParOf" srcId="{EB582627-5AA0-448C-979B-BE767F3B3C3F}" destId="{AB4DB81A-4221-4BB9-BE67-869E277E87EA}" srcOrd="1" destOrd="0" presId="urn:microsoft.com/office/officeart/2005/8/layout/orgChart1"/>
    <dgm:cxn modelId="{BD52A9B9-CBF5-4CDB-B89A-4EB81639206A}" type="presParOf" srcId="{EB582627-5AA0-448C-979B-BE767F3B3C3F}" destId="{8ACF545A-EAFB-45B8-A90F-81CE65AD6B75}" srcOrd="2" destOrd="0" presId="urn:microsoft.com/office/officeart/2005/8/layout/orgChart1"/>
    <dgm:cxn modelId="{E49040C5-7A9D-4F54-95E4-265720D7E49B}" type="presParOf" srcId="{5F3C13B9-A713-4383-8002-DDD685540A06}" destId="{DA87B32A-993C-442E-BAB8-66416B49192D}" srcOrd="4" destOrd="0" presId="urn:microsoft.com/office/officeart/2005/8/layout/orgChart1"/>
    <dgm:cxn modelId="{942B42C5-DF7D-4407-A473-EE4283466CF3}" type="presParOf" srcId="{5F3C13B9-A713-4383-8002-DDD685540A06}" destId="{7F6AC396-2902-4613-BBBB-BB84AC87BEE8}" srcOrd="5" destOrd="0" presId="urn:microsoft.com/office/officeart/2005/8/layout/orgChart1"/>
    <dgm:cxn modelId="{FD789B74-BDB4-4F46-880A-AC90168FC81F}" type="presParOf" srcId="{7F6AC396-2902-4613-BBBB-BB84AC87BEE8}" destId="{2808DA68-95FB-4300-89E8-7B22C3AC48A6}" srcOrd="0" destOrd="0" presId="urn:microsoft.com/office/officeart/2005/8/layout/orgChart1"/>
    <dgm:cxn modelId="{F96D7EC4-8FE1-450D-8214-136F769AB787}" type="presParOf" srcId="{2808DA68-95FB-4300-89E8-7B22C3AC48A6}" destId="{8F7D664F-FEF3-48E0-943D-F3F9D33DEC6B}" srcOrd="0" destOrd="0" presId="urn:microsoft.com/office/officeart/2005/8/layout/orgChart1"/>
    <dgm:cxn modelId="{DF52434C-B182-4DA6-B0FA-8AC40073F465}" type="presParOf" srcId="{2808DA68-95FB-4300-89E8-7B22C3AC48A6}" destId="{7D3A5C6D-17FD-4992-9660-5BEB948FA156}" srcOrd="1" destOrd="0" presId="urn:microsoft.com/office/officeart/2005/8/layout/orgChart1"/>
    <dgm:cxn modelId="{95C2F746-996C-4A4F-860F-054196A4152B}" type="presParOf" srcId="{7F6AC396-2902-4613-BBBB-BB84AC87BEE8}" destId="{121BBF5B-72A9-469F-B41E-A4C189F24651}" srcOrd="1" destOrd="0" presId="urn:microsoft.com/office/officeart/2005/8/layout/orgChart1"/>
    <dgm:cxn modelId="{3D4169B8-B9F8-4776-AC28-420FCD27C313}" type="presParOf" srcId="{7F6AC396-2902-4613-BBBB-BB84AC87BEE8}" destId="{86D3406C-DC27-4196-AA1D-872B2119A1FD}" srcOrd="2" destOrd="0" presId="urn:microsoft.com/office/officeart/2005/8/layout/orgChart1"/>
    <dgm:cxn modelId="{3F247783-FDBB-436D-BC55-313C61C2963B}" type="presParOf" srcId="{C60D8DDC-8D4C-4115-8310-0B68F06DA544}" destId="{A4F3E4AE-B2C3-44BA-9FE1-910691CB67EF}" srcOrd="2" destOrd="0" presId="urn:microsoft.com/office/officeart/2005/8/layout/orgChart1"/>
    <dgm:cxn modelId="{D4C265A1-3357-409A-B690-5150BD6BA057}" type="presParOf" srcId="{A4F3E4AE-B2C3-44BA-9FE1-910691CB67EF}" destId="{20623D38-8B7A-4CD3-9EAF-A88655AAD1B5}" srcOrd="0" destOrd="0" presId="urn:microsoft.com/office/officeart/2005/8/layout/orgChart1"/>
    <dgm:cxn modelId="{2E6CF9C8-2B67-4E07-A662-AAE234BB26D7}" type="presParOf" srcId="{A4F3E4AE-B2C3-44BA-9FE1-910691CB67EF}" destId="{914BBAA3-1315-4269-81BE-F533B443C20A}" srcOrd="1" destOrd="0" presId="urn:microsoft.com/office/officeart/2005/8/layout/orgChart1"/>
    <dgm:cxn modelId="{57C3C18A-E7F7-4513-A40D-B1C055C93179}" type="presParOf" srcId="{914BBAA3-1315-4269-81BE-F533B443C20A}" destId="{392019C1-C1E6-4D6B-B2FB-DAFD5760F4ED}" srcOrd="0" destOrd="0" presId="urn:microsoft.com/office/officeart/2005/8/layout/orgChart1"/>
    <dgm:cxn modelId="{94A24DF1-39F7-42C4-BB7A-F549D8E61C27}" type="presParOf" srcId="{392019C1-C1E6-4D6B-B2FB-DAFD5760F4ED}" destId="{5F096BA4-F418-4FEB-BE6B-85AC6260FCCD}" srcOrd="0" destOrd="0" presId="urn:microsoft.com/office/officeart/2005/8/layout/orgChart1"/>
    <dgm:cxn modelId="{FDE81356-7A19-4144-B568-A1AAE768D3E0}" type="presParOf" srcId="{392019C1-C1E6-4D6B-B2FB-DAFD5760F4ED}" destId="{3E4EB7C0-C719-4428-88B6-FE73418C42F7}" srcOrd="1" destOrd="0" presId="urn:microsoft.com/office/officeart/2005/8/layout/orgChart1"/>
    <dgm:cxn modelId="{5E1535A6-D872-489D-9F10-CBDD4E1AE0FE}" type="presParOf" srcId="{914BBAA3-1315-4269-81BE-F533B443C20A}" destId="{452F5583-6350-4A07-880A-67C70D82837E}" srcOrd="1" destOrd="0" presId="urn:microsoft.com/office/officeart/2005/8/layout/orgChart1"/>
    <dgm:cxn modelId="{3C5F967A-1F26-4B06-B032-7879DFCC3E6D}" type="presParOf" srcId="{914BBAA3-1315-4269-81BE-F533B443C20A}" destId="{9755F209-ECF1-4195-8E39-F168236BAF23}" srcOrd="2" destOrd="0" presId="urn:microsoft.com/office/officeart/2005/8/layout/orgChart1"/>
    <dgm:cxn modelId="{12328EA5-F5C2-48FA-81F4-CAD436BE4651}" type="presParOf" srcId="{A4F3E4AE-B2C3-44BA-9FE1-910691CB67EF}" destId="{3EF35805-86D9-4778-A0E0-EE6A4A7F091F}" srcOrd="2" destOrd="0" presId="urn:microsoft.com/office/officeart/2005/8/layout/orgChart1"/>
    <dgm:cxn modelId="{B8968D4E-23C0-4EA7-A6C1-6B1FD49EFC8C}" type="presParOf" srcId="{A4F3E4AE-B2C3-44BA-9FE1-910691CB67EF}" destId="{55CC4402-AA98-478B-A07D-86BC782AC0D6}" srcOrd="3" destOrd="0" presId="urn:microsoft.com/office/officeart/2005/8/layout/orgChart1"/>
    <dgm:cxn modelId="{27D0D852-B7C3-42C4-B9D8-4395EB5C21B0}" type="presParOf" srcId="{55CC4402-AA98-478B-A07D-86BC782AC0D6}" destId="{514F0601-1727-47B6-A077-A2B3C38E0094}" srcOrd="0" destOrd="0" presId="urn:microsoft.com/office/officeart/2005/8/layout/orgChart1"/>
    <dgm:cxn modelId="{B923CC26-6DE0-4BD0-A257-04A75680D8B8}" type="presParOf" srcId="{514F0601-1727-47B6-A077-A2B3C38E0094}" destId="{EB41CE94-C26B-49AA-BA34-0497D9937383}" srcOrd="0" destOrd="0" presId="urn:microsoft.com/office/officeart/2005/8/layout/orgChart1"/>
    <dgm:cxn modelId="{A3762A37-FCF3-49CE-9AE4-4CA5C91866CB}" type="presParOf" srcId="{514F0601-1727-47B6-A077-A2B3C38E0094}" destId="{4AB1566E-2002-4F52-B8E5-660CE86DBCBA}" srcOrd="1" destOrd="0" presId="urn:microsoft.com/office/officeart/2005/8/layout/orgChart1"/>
    <dgm:cxn modelId="{0B9FA1CB-0BB0-4320-B1C2-031DA4BA5014}" type="presParOf" srcId="{55CC4402-AA98-478B-A07D-86BC782AC0D6}" destId="{476AB74F-F9C5-4DB9-8F93-75B5CA4D51F1}" srcOrd="1" destOrd="0" presId="urn:microsoft.com/office/officeart/2005/8/layout/orgChart1"/>
    <dgm:cxn modelId="{9B6AC6AA-6E8B-4266-8678-594E4BF4474B}" type="presParOf" srcId="{55CC4402-AA98-478B-A07D-86BC782AC0D6}" destId="{217D51E5-321F-4442-8D12-E936374DAA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B1AA5-0B6C-4402-8A0F-807AF456252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PT"/>
        </a:p>
      </dgm:t>
    </dgm:pt>
    <dgm:pt modelId="{60E20E25-940C-4EF1-BBA4-1DAA9F1633F0}">
      <dgm:prSet phldrT="[Texto]"/>
      <dgm:spPr/>
      <dgm:t>
        <a:bodyPr/>
        <a:lstStyle/>
        <a:p>
          <a:r>
            <a:rPr lang="pt-PT" dirty="0" smtClean="0"/>
            <a:t>Kremlin</a:t>
          </a:r>
          <a:endParaRPr lang="pt-PT" dirty="0"/>
        </a:p>
      </dgm:t>
    </dgm:pt>
    <dgm:pt modelId="{1CC6B0EA-F207-4275-AE62-28588F1EA818}" type="parTrans" cxnId="{E9FBEB3B-B2BA-41A0-B4C4-72F09D47C20F}">
      <dgm:prSet/>
      <dgm:spPr/>
      <dgm:t>
        <a:bodyPr/>
        <a:lstStyle/>
        <a:p>
          <a:endParaRPr lang="pt-PT"/>
        </a:p>
      </dgm:t>
    </dgm:pt>
    <dgm:pt modelId="{9B89D462-1017-4C5F-9AB5-ACE380EAA52B}" type="sibTrans" cxnId="{E9FBEB3B-B2BA-41A0-B4C4-72F09D47C20F}">
      <dgm:prSet/>
      <dgm:spPr/>
      <dgm:t>
        <a:bodyPr/>
        <a:lstStyle/>
        <a:p>
          <a:endParaRPr lang="pt-PT"/>
        </a:p>
      </dgm:t>
    </dgm:pt>
    <dgm:pt modelId="{ACF99621-7B72-45BE-8F7E-C56B9ABBC6FB}">
      <dgm:prSet phldrT="[Texto]"/>
      <dgm:spPr/>
      <dgm:t>
        <a:bodyPr/>
        <a:lstStyle/>
        <a:p>
          <a:r>
            <a:rPr lang="pt-PT" dirty="0" err="1" smtClean="0"/>
            <a:t>Find</a:t>
          </a:r>
          <a:r>
            <a:rPr lang="pt-PT" dirty="0" smtClean="0"/>
            <a:t> </a:t>
          </a:r>
          <a:r>
            <a:rPr lang="pt-PT" dirty="0" err="1" smtClean="0"/>
            <a:t>possible</a:t>
          </a:r>
          <a:r>
            <a:rPr lang="pt-PT" dirty="0" smtClean="0"/>
            <a:t> </a:t>
          </a:r>
          <a:r>
            <a:rPr lang="pt-PT" dirty="0" err="1" smtClean="0"/>
            <a:t>paralized</a:t>
          </a:r>
          <a:r>
            <a:rPr lang="pt-PT" dirty="0" smtClean="0"/>
            <a:t> </a:t>
          </a:r>
          <a:r>
            <a:rPr lang="pt-PT" dirty="0" err="1" smtClean="0"/>
            <a:t>regions</a:t>
          </a:r>
          <a:endParaRPr lang="pt-PT" dirty="0"/>
        </a:p>
      </dgm:t>
    </dgm:pt>
    <dgm:pt modelId="{2DF2D0E8-BE73-4F97-B722-2C6E2D9B9D50}" type="parTrans" cxnId="{513C08FC-4149-4B07-B15A-5942EF229F9E}">
      <dgm:prSet/>
      <dgm:spPr/>
      <dgm:t>
        <a:bodyPr/>
        <a:lstStyle/>
        <a:p>
          <a:endParaRPr lang="pt-PT"/>
        </a:p>
      </dgm:t>
    </dgm:pt>
    <dgm:pt modelId="{5829E7E4-8D63-488E-87A3-EFE53AE1722E}" type="sibTrans" cxnId="{513C08FC-4149-4B07-B15A-5942EF229F9E}">
      <dgm:prSet/>
      <dgm:spPr/>
      <dgm:t>
        <a:bodyPr/>
        <a:lstStyle/>
        <a:p>
          <a:endParaRPr lang="pt-PT"/>
        </a:p>
      </dgm:t>
    </dgm:pt>
    <dgm:pt modelId="{C2D124F2-54F1-4014-80F9-B42015976B9E}">
      <dgm:prSet phldrT="[Texto]"/>
      <dgm:spPr/>
      <dgm:t>
        <a:bodyPr/>
        <a:lstStyle/>
        <a:p>
          <a:r>
            <a:rPr lang="pt-PT" smtClean="0"/>
            <a:t>Kismet</a:t>
          </a:r>
          <a:endParaRPr lang="pt-PT" dirty="0"/>
        </a:p>
      </dgm:t>
    </dgm:pt>
    <dgm:pt modelId="{448544A1-8AF1-4946-A9D4-3FF75D0C3BF5}" type="parTrans" cxnId="{365A5B18-70D6-4667-B66A-63D648D08C55}">
      <dgm:prSet/>
      <dgm:spPr/>
      <dgm:t>
        <a:bodyPr/>
        <a:lstStyle/>
        <a:p>
          <a:endParaRPr lang="pt-PT"/>
        </a:p>
      </dgm:t>
    </dgm:pt>
    <dgm:pt modelId="{F2596FA1-0352-4A2C-AA94-AD3FF40FD9D3}" type="sibTrans" cxnId="{365A5B18-70D6-4667-B66A-63D648D08C55}">
      <dgm:prSet/>
      <dgm:spPr/>
      <dgm:t>
        <a:bodyPr/>
        <a:lstStyle/>
        <a:p>
          <a:endParaRPr lang="pt-PT"/>
        </a:p>
      </dgm:t>
    </dgm:pt>
    <dgm:pt modelId="{DDC62A77-497E-42D0-8257-3A6D412EF454}">
      <dgm:prSet phldrT="[Texto]"/>
      <dgm:spPr/>
      <dgm:t>
        <a:bodyPr/>
        <a:lstStyle/>
        <a:p>
          <a:r>
            <a:rPr lang="pt-PT" dirty="0" err="1" smtClean="0"/>
            <a:t>Parallel</a:t>
          </a:r>
          <a:r>
            <a:rPr lang="pt-PT" dirty="0" smtClean="0"/>
            <a:t> </a:t>
          </a:r>
          <a:r>
            <a:rPr lang="pt-PT" dirty="0" err="1" smtClean="0"/>
            <a:t>speedup</a:t>
          </a:r>
          <a:r>
            <a:rPr lang="pt-PT" dirty="0" smtClean="0"/>
            <a:t> </a:t>
          </a:r>
          <a:r>
            <a:rPr lang="pt-PT" dirty="0" err="1" smtClean="0"/>
            <a:t>estimation</a:t>
          </a:r>
          <a:endParaRPr lang="pt-PT" dirty="0"/>
        </a:p>
      </dgm:t>
    </dgm:pt>
    <dgm:pt modelId="{505CDE41-B868-422F-ACC2-D5E8C61C0C9E}" type="parTrans" cxnId="{2EEE14EE-B19F-4D8C-8D83-85D92E1F079D}">
      <dgm:prSet/>
      <dgm:spPr/>
      <dgm:t>
        <a:bodyPr/>
        <a:lstStyle/>
        <a:p>
          <a:endParaRPr lang="pt-PT"/>
        </a:p>
      </dgm:t>
    </dgm:pt>
    <dgm:pt modelId="{A37DFB8B-6D33-43F7-8336-E7F7A501AA9F}" type="sibTrans" cxnId="{2EEE14EE-B19F-4D8C-8D83-85D92E1F079D}">
      <dgm:prSet/>
      <dgm:spPr/>
      <dgm:t>
        <a:bodyPr/>
        <a:lstStyle/>
        <a:p>
          <a:endParaRPr lang="pt-PT"/>
        </a:p>
      </dgm:t>
    </dgm:pt>
    <dgm:pt modelId="{405CECE1-57FA-40D4-9925-4F3F0AE3797F}">
      <dgm:prSet phldrT="[Texto]"/>
      <dgm:spPr/>
      <dgm:t>
        <a:bodyPr/>
        <a:lstStyle/>
        <a:p>
          <a:r>
            <a:rPr lang="pt-PT" dirty="0" smtClean="0"/>
            <a:t>Argo</a:t>
          </a:r>
          <a:endParaRPr lang="pt-PT" dirty="0"/>
        </a:p>
      </dgm:t>
    </dgm:pt>
    <dgm:pt modelId="{451DD718-2B52-48E4-993D-12B2BB6218A2}" type="parTrans" cxnId="{539C3802-6179-4D82-90DE-27CD41D74C33}">
      <dgm:prSet/>
      <dgm:spPr/>
      <dgm:t>
        <a:bodyPr/>
        <a:lstStyle/>
        <a:p>
          <a:endParaRPr lang="pt-PT"/>
        </a:p>
      </dgm:t>
    </dgm:pt>
    <dgm:pt modelId="{389BF8F8-2083-4950-B20B-0814B681FDDF}" type="sibTrans" cxnId="{539C3802-6179-4D82-90DE-27CD41D74C33}">
      <dgm:prSet/>
      <dgm:spPr/>
      <dgm:t>
        <a:bodyPr/>
        <a:lstStyle/>
        <a:p>
          <a:endParaRPr lang="pt-PT"/>
        </a:p>
      </dgm:t>
    </dgm:pt>
    <dgm:pt modelId="{A7AB0896-A094-44A2-BCB7-B6D2C49EC15A}">
      <dgm:prSet phldrT="[Texto]"/>
      <dgm:spPr/>
      <dgm:t>
        <a:bodyPr/>
        <a:lstStyle/>
        <a:p>
          <a:r>
            <a:rPr lang="pt-PT" dirty="0" err="1" smtClean="0"/>
            <a:t>autotuning</a:t>
          </a:r>
          <a:r>
            <a:rPr lang="pt-PT" dirty="0" smtClean="0"/>
            <a:t> </a:t>
          </a:r>
          <a:r>
            <a:rPr lang="en-US" dirty="0" smtClean="0"/>
            <a:t>framework to dynamically adapt applications in multicore </a:t>
          </a:r>
          <a:r>
            <a:rPr lang="pt-PT" dirty="0" err="1" smtClean="0"/>
            <a:t>architectures</a:t>
          </a:r>
          <a:endParaRPr lang="pt-PT" dirty="0"/>
        </a:p>
      </dgm:t>
    </dgm:pt>
    <dgm:pt modelId="{4F37A0BE-C8E9-47B1-9DC1-DDD137B817E5}" type="parTrans" cxnId="{F4379C65-4850-4449-8037-FCF44C9BCEA2}">
      <dgm:prSet/>
      <dgm:spPr/>
      <dgm:t>
        <a:bodyPr/>
        <a:lstStyle/>
        <a:p>
          <a:endParaRPr lang="pt-PT"/>
        </a:p>
      </dgm:t>
    </dgm:pt>
    <dgm:pt modelId="{8EA1497D-AFA3-4A9E-9AC5-4055BB781F7A}" type="sibTrans" cxnId="{F4379C65-4850-4449-8037-FCF44C9BCEA2}">
      <dgm:prSet/>
      <dgm:spPr/>
      <dgm:t>
        <a:bodyPr/>
        <a:lstStyle/>
        <a:p>
          <a:endParaRPr lang="pt-PT"/>
        </a:p>
      </dgm:t>
    </dgm:pt>
    <dgm:pt modelId="{22C85952-39EE-40CF-8CE1-F3C8EF1C3A04}" type="pres">
      <dgm:prSet presAssocID="{EA9B1AA5-0B6C-4402-8A0F-807AF4562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21EFE49C-4776-4C1F-AE30-14EA733DD8B2}" type="pres">
      <dgm:prSet presAssocID="{60E20E25-940C-4EF1-BBA4-1DAA9F1633F0}" presName="linNode" presStyleCnt="0"/>
      <dgm:spPr/>
    </dgm:pt>
    <dgm:pt modelId="{E7D51EE5-2FF2-4E8E-ACC2-CE012B27254C}" type="pres">
      <dgm:prSet presAssocID="{60E20E25-940C-4EF1-BBA4-1DAA9F1633F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FEB441-DBAF-4F2F-ABFA-3643DBF93E63}" type="pres">
      <dgm:prSet presAssocID="{60E20E25-940C-4EF1-BBA4-1DAA9F1633F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D79833E-84F6-4CDC-AB57-114CC7390C66}" type="pres">
      <dgm:prSet presAssocID="{9B89D462-1017-4C5F-9AB5-ACE380EAA52B}" presName="sp" presStyleCnt="0"/>
      <dgm:spPr/>
    </dgm:pt>
    <dgm:pt modelId="{A5339100-8ED5-45AB-BF6C-14EC33B9F152}" type="pres">
      <dgm:prSet presAssocID="{C2D124F2-54F1-4014-80F9-B42015976B9E}" presName="linNode" presStyleCnt="0"/>
      <dgm:spPr/>
    </dgm:pt>
    <dgm:pt modelId="{8418DF65-A738-4128-B083-65DDB6C56AB7}" type="pres">
      <dgm:prSet presAssocID="{C2D124F2-54F1-4014-80F9-B42015976B9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5F29CEE-0E89-422C-89F5-805355305746}" type="pres">
      <dgm:prSet presAssocID="{C2D124F2-54F1-4014-80F9-B42015976B9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9957DD7-FAFA-486E-B35B-6FFCBDE4E257}" type="pres">
      <dgm:prSet presAssocID="{F2596FA1-0352-4A2C-AA94-AD3FF40FD9D3}" presName="sp" presStyleCnt="0"/>
      <dgm:spPr/>
    </dgm:pt>
    <dgm:pt modelId="{B5C721C4-A834-4789-B348-3795E1223E3D}" type="pres">
      <dgm:prSet presAssocID="{405CECE1-57FA-40D4-9925-4F3F0AE3797F}" presName="linNode" presStyleCnt="0"/>
      <dgm:spPr/>
    </dgm:pt>
    <dgm:pt modelId="{572C9018-176C-4B61-B50A-9E3E2E821224}" type="pres">
      <dgm:prSet presAssocID="{405CECE1-57FA-40D4-9925-4F3F0AE3797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2942FDB-CE02-4D79-ACA4-01DB55B42381}" type="pres">
      <dgm:prSet presAssocID="{405CECE1-57FA-40D4-9925-4F3F0AE3797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513C08FC-4149-4B07-B15A-5942EF229F9E}" srcId="{60E20E25-940C-4EF1-BBA4-1DAA9F1633F0}" destId="{ACF99621-7B72-45BE-8F7E-C56B9ABBC6FB}" srcOrd="0" destOrd="0" parTransId="{2DF2D0E8-BE73-4F97-B722-2C6E2D9B9D50}" sibTransId="{5829E7E4-8D63-488E-87A3-EFE53AE1722E}"/>
    <dgm:cxn modelId="{2EEE14EE-B19F-4D8C-8D83-85D92E1F079D}" srcId="{C2D124F2-54F1-4014-80F9-B42015976B9E}" destId="{DDC62A77-497E-42D0-8257-3A6D412EF454}" srcOrd="0" destOrd="0" parTransId="{505CDE41-B868-422F-ACC2-D5E8C61C0C9E}" sibTransId="{A37DFB8B-6D33-43F7-8336-E7F7A501AA9F}"/>
    <dgm:cxn modelId="{AC00A95D-8184-45B7-AADB-7B151D10ED2F}" type="presOf" srcId="{EA9B1AA5-0B6C-4402-8A0F-807AF4562520}" destId="{22C85952-39EE-40CF-8CE1-F3C8EF1C3A04}" srcOrd="0" destOrd="0" presId="urn:microsoft.com/office/officeart/2005/8/layout/vList5"/>
    <dgm:cxn modelId="{CE4AE5BD-068D-4BF1-B394-FD0347AFE450}" type="presOf" srcId="{405CECE1-57FA-40D4-9925-4F3F0AE3797F}" destId="{572C9018-176C-4B61-B50A-9E3E2E821224}" srcOrd="0" destOrd="0" presId="urn:microsoft.com/office/officeart/2005/8/layout/vList5"/>
    <dgm:cxn modelId="{1242A2DD-62B0-4D52-8337-C88A0F525CE8}" type="presOf" srcId="{A7AB0896-A094-44A2-BCB7-B6D2C49EC15A}" destId="{B2942FDB-CE02-4D79-ACA4-01DB55B42381}" srcOrd="0" destOrd="0" presId="urn:microsoft.com/office/officeart/2005/8/layout/vList5"/>
    <dgm:cxn modelId="{E9FBEB3B-B2BA-41A0-B4C4-72F09D47C20F}" srcId="{EA9B1AA5-0B6C-4402-8A0F-807AF4562520}" destId="{60E20E25-940C-4EF1-BBA4-1DAA9F1633F0}" srcOrd="0" destOrd="0" parTransId="{1CC6B0EA-F207-4275-AE62-28588F1EA818}" sibTransId="{9B89D462-1017-4C5F-9AB5-ACE380EAA52B}"/>
    <dgm:cxn modelId="{539C3802-6179-4D82-90DE-27CD41D74C33}" srcId="{EA9B1AA5-0B6C-4402-8A0F-807AF4562520}" destId="{405CECE1-57FA-40D4-9925-4F3F0AE3797F}" srcOrd="2" destOrd="0" parTransId="{451DD718-2B52-48E4-993D-12B2BB6218A2}" sibTransId="{389BF8F8-2083-4950-B20B-0814B681FDDF}"/>
    <dgm:cxn modelId="{B76D5A1F-3DB8-4E6D-B853-8B02EC80A846}" type="presOf" srcId="{60E20E25-940C-4EF1-BBA4-1DAA9F1633F0}" destId="{E7D51EE5-2FF2-4E8E-ACC2-CE012B27254C}" srcOrd="0" destOrd="0" presId="urn:microsoft.com/office/officeart/2005/8/layout/vList5"/>
    <dgm:cxn modelId="{365A5B18-70D6-4667-B66A-63D648D08C55}" srcId="{EA9B1AA5-0B6C-4402-8A0F-807AF4562520}" destId="{C2D124F2-54F1-4014-80F9-B42015976B9E}" srcOrd="1" destOrd="0" parTransId="{448544A1-8AF1-4946-A9D4-3FF75D0C3BF5}" sibTransId="{F2596FA1-0352-4A2C-AA94-AD3FF40FD9D3}"/>
    <dgm:cxn modelId="{E6E5B549-FABE-4EAA-BBC0-DFE2EF6611BE}" type="presOf" srcId="{ACF99621-7B72-45BE-8F7E-C56B9ABBC6FB}" destId="{7EFEB441-DBAF-4F2F-ABFA-3643DBF93E63}" srcOrd="0" destOrd="0" presId="urn:microsoft.com/office/officeart/2005/8/layout/vList5"/>
    <dgm:cxn modelId="{F4379C65-4850-4449-8037-FCF44C9BCEA2}" srcId="{405CECE1-57FA-40D4-9925-4F3F0AE3797F}" destId="{A7AB0896-A094-44A2-BCB7-B6D2C49EC15A}" srcOrd="0" destOrd="0" parTransId="{4F37A0BE-C8E9-47B1-9DC1-DDD137B817E5}" sibTransId="{8EA1497D-AFA3-4A9E-9AC5-4055BB781F7A}"/>
    <dgm:cxn modelId="{AD9FCC24-E8B2-4E09-9776-31C241DEC3F2}" type="presOf" srcId="{C2D124F2-54F1-4014-80F9-B42015976B9E}" destId="{8418DF65-A738-4128-B083-65DDB6C56AB7}" srcOrd="0" destOrd="0" presId="urn:microsoft.com/office/officeart/2005/8/layout/vList5"/>
    <dgm:cxn modelId="{2BC780E9-F2CC-4D25-AA9D-6F095898EAA7}" type="presOf" srcId="{DDC62A77-497E-42D0-8257-3A6D412EF454}" destId="{F5F29CEE-0E89-422C-89F5-805355305746}" srcOrd="0" destOrd="0" presId="urn:microsoft.com/office/officeart/2005/8/layout/vList5"/>
    <dgm:cxn modelId="{A06362AE-4559-4B23-8CA2-C1580EADCFAC}" type="presParOf" srcId="{22C85952-39EE-40CF-8CE1-F3C8EF1C3A04}" destId="{21EFE49C-4776-4C1F-AE30-14EA733DD8B2}" srcOrd="0" destOrd="0" presId="urn:microsoft.com/office/officeart/2005/8/layout/vList5"/>
    <dgm:cxn modelId="{443411B4-37C8-4C4D-A049-0FB0A44E1F37}" type="presParOf" srcId="{21EFE49C-4776-4C1F-AE30-14EA733DD8B2}" destId="{E7D51EE5-2FF2-4E8E-ACC2-CE012B27254C}" srcOrd="0" destOrd="0" presId="urn:microsoft.com/office/officeart/2005/8/layout/vList5"/>
    <dgm:cxn modelId="{23960063-00A1-4157-BB1A-747CEAF2A8A5}" type="presParOf" srcId="{21EFE49C-4776-4C1F-AE30-14EA733DD8B2}" destId="{7EFEB441-DBAF-4F2F-ABFA-3643DBF93E63}" srcOrd="1" destOrd="0" presId="urn:microsoft.com/office/officeart/2005/8/layout/vList5"/>
    <dgm:cxn modelId="{A92A30A3-16D3-41D5-BD25-B7E3395C4FA4}" type="presParOf" srcId="{22C85952-39EE-40CF-8CE1-F3C8EF1C3A04}" destId="{1D79833E-84F6-4CDC-AB57-114CC7390C66}" srcOrd="1" destOrd="0" presId="urn:microsoft.com/office/officeart/2005/8/layout/vList5"/>
    <dgm:cxn modelId="{0BB58C36-4901-426E-B474-33BD4F1219B8}" type="presParOf" srcId="{22C85952-39EE-40CF-8CE1-F3C8EF1C3A04}" destId="{A5339100-8ED5-45AB-BF6C-14EC33B9F152}" srcOrd="2" destOrd="0" presId="urn:microsoft.com/office/officeart/2005/8/layout/vList5"/>
    <dgm:cxn modelId="{8271C4B9-0900-41D1-A5A3-A71B7334A616}" type="presParOf" srcId="{A5339100-8ED5-45AB-BF6C-14EC33B9F152}" destId="{8418DF65-A738-4128-B083-65DDB6C56AB7}" srcOrd="0" destOrd="0" presId="urn:microsoft.com/office/officeart/2005/8/layout/vList5"/>
    <dgm:cxn modelId="{B20F9545-F624-44D6-A8B6-AAC47878AEBC}" type="presParOf" srcId="{A5339100-8ED5-45AB-BF6C-14EC33B9F152}" destId="{F5F29CEE-0E89-422C-89F5-805355305746}" srcOrd="1" destOrd="0" presId="urn:microsoft.com/office/officeart/2005/8/layout/vList5"/>
    <dgm:cxn modelId="{F3CA0841-D507-4EAA-9CC8-EDA73B9195FA}" type="presParOf" srcId="{22C85952-39EE-40CF-8CE1-F3C8EF1C3A04}" destId="{69957DD7-FAFA-486E-B35B-6FFCBDE4E257}" srcOrd="3" destOrd="0" presId="urn:microsoft.com/office/officeart/2005/8/layout/vList5"/>
    <dgm:cxn modelId="{272FD4B4-759B-40FF-9ED6-C429A6FEE04D}" type="presParOf" srcId="{22C85952-39EE-40CF-8CE1-F3C8EF1C3A04}" destId="{B5C721C4-A834-4789-B348-3795E1223E3D}" srcOrd="4" destOrd="0" presId="urn:microsoft.com/office/officeart/2005/8/layout/vList5"/>
    <dgm:cxn modelId="{7FF306FB-A7B2-4A3E-A0CE-A55A2C0026C4}" type="presParOf" srcId="{B5C721C4-A834-4789-B348-3795E1223E3D}" destId="{572C9018-176C-4B61-B50A-9E3E2E821224}" srcOrd="0" destOrd="0" presId="urn:microsoft.com/office/officeart/2005/8/layout/vList5"/>
    <dgm:cxn modelId="{2B72D6B0-D4A4-48B2-B38B-45EF0D1E0190}" type="presParOf" srcId="{B5C721C4-A834-4789-B348-3795E1223E3D}" destId="{B2942FDB-CE02-4D79-ACA4-01DB55B423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81E23-1E46-4FA8-A5AF-92B34E673BA3}" type="doc">
      <dgm:prSet loTypeId="urn:microsoft.com/office/officeart/2005/8/layout/h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pt-PT"/>
        </a:p>
      </dgm:t>
    </dgm:pt>
    <dgm:pt modelId="{C45F25D6-4F11-4CC7-8141-1F0D1DF32D5A}">
      <dgm:prSet phldrT="[Texto]"/>
      <dgm:spPr/>
      <dgm:t>
        <a:bodyPr/>
        <a:lstStyle/>
        <a:p>
          <a:r>
            <a:rPr lang="pt-PT" dirty="0" smtClean="0"/>
            <a:t>Kremlin</a:t>
          </a:r>
          <a:endParaRPr lang="pt-PT" dirty="0"/>
        </a:p>
      </dgm:t>
    </dgm:pt>
    <dgm:pt modelId="{F25528F0-C658-4F69-BA35-2C7B4F8149FF}" type="parTrans" cxnId="{434CC6DC-DDAC-46C5-854C-B692BE948A85}">
      <dgm:prSet/>
      <dgm:spPr/>
      <dgm:t>
        <a:bodyPr/>
        <a:lstStyle/>
        <a:p>
          <a:endParaRPr lang="pt-PT"/>
        </a:p>
      </dgm:t>
    </dgm:pt>
    <dgm:pt modelId="{31BB62C9-D5BB-47CF-9380-A7ACB4317511}" type="sibTrans" cxnId="{434CC6DC-DDAC-46C5-854C-B692BE948A85}">
      <dgm:prSet/>
      <dgm:spPr/>
      <dgm:t>
        <a:bodyPr/>
        <a:lstStyle/>
        <a:p>
          <a:endParaRPr lang="pt-PT"/>
        </a:p>
      </dgm:t>
    </dgm:pt>
    <dgm:pt modelId="{BCC7D1F9-C879-4818-9726-E8FC54E77A23}">
      <dgm:prSet phldrT="[Texto]"/>
      <dgm:spPr/>
      <dgm:t>
        <a:bodyPr/>
        <a:lstStyle/>
        <a:p>
          <a:r>
            <a:rPr lang="pt-PT" dirty="0" err="1" smtClean="0"/>
            <a:t>Detect</a:t>
          </a:r>
          <a:r>
            <a:rPr lang="pt-PT" dirty="0" smtClean="0"/>
            <a:t> </a:t>
          </a:r>
          <a:r>
            <a:rPr lang="pt-PT" dirty="0" err="1" smtClean="0"/>
            <a:t>Possible</a:t>
          </a:r>
          <a:r>
            <a:rPr lang="pt-PT" dirty="0" smtClean="0"/>
            <a:t> </a:t>
          </a:r>
          <a:r>
            <a:rPr lang="pt-PT" dirty="0" err="1" smtClean="0"/>
            <a:t>Parallized</a:t>
          </a:r>
          <a:r>
            <a:rPr lang="pt-PT" dirty="0" smtClean="0"/>
            <a:t> </a:t>
          </a:r>
          <a:r>
            <a:rPr lang="pt-PT" dirty="0" err="1" smtClean="0"/>
            <a:t>code</a:t>
          </a:r>
          <a:r>
            <a:rPr lang="pt-PT" dirty="0" smtClean="0"/>
            <a:t> </a:t>
          </a:r>
          <a:endParaRPr lang="pt-PT" dirty="0"/>
        </a:p>
      </dgm:t>
    </dgm:pt>
    <dgm:pt modelId="{CC638347-33DD-4A1A-82B5-C66C8C0A5DA5}" type="parTrans" cxnId="{39188031-2FE9-43E8-9974-79CFCE58CDA4}">
      <dgm:prSet/>
      <dgm:spPr/>
      <dgm:t>
        <a:bodyPr/>
        <a:lstStyle/>
        <a:p>
          <a:endParaRPr lang="pt-PT"/>
        </a:p>
      </dgm:t>
    </dgm:pt>
    <dgm:pt modelId="{9992C00C-2B66-4DD9-AC89-AE5772B55C00}" type="sibTrans" cxnId="{39188031-2FE9-43E8-9974-79CFCE58CDA4}">
      <dgm:prSet/>
      <dgm:spPr/>
      <dgm:t>
        <a:bodyPr/>
        <a:lstStyle/>
        <a:p>
          <a:endParaRPr lang="pt-PT"/>
        </a:p>
      </dgm:t>
    </dgm:pt>
    <dgm:pt modelId="{0A90FD95-C9F7-4197-9EAC-0B81F05BD090}">
      <dgm:prSet phldrT="[Texto]"/>
      <dgm:spPr/>
      <dgm:t>
        <a:bodyPr/>
        <a:lstStyle/>
        <a:p>
          <a:r>
            <a:rPr lang="pt-PT" dirty="0" err="1" smtClean="0"/>
            <a:t>Avaliation</a:t>
          </a:r>
          <a:r>
            <a:rPr lang="pt-PT" dirty="0" smtClean="0"/>
            <a:t> </a:t>
          </a:r>
          <a:r>
            <a:rPr lang="pt-PT" dirty="0" err="1" smtClean="0"/>
            <a:t>of</a:t>
          </a:r>
          <a:r>
            <a:rPr lang="pt-PT" dirty="0" smtClean="0"/>
            <a:t> </a:t>
          </a:r>
          <a:r>
            <a:rPr lang="pt-PT" dirty="0" err="1" smtClean="0"/>
            <a:t>its</a:t>
          </a:r>
          <a:r>
            <a:rPr lang="pt-PT" dirty="0" smtClean="0"/>
            <a:t> Speed </a:t>
          </a:r>
          <a:r>
            <a:rPr lang="pt-PT" dirty="0" err="1" smtClean="0"/>
            <a:t>up’s</a:t>
          </a:r>
          <a:r>
            <a:rPr lang="pt-PT" dirty="0" smtClean="0"/>
            <a:t> </a:t>
          </a:r>
          <a:r>
            <a:rPr lang="pt-PT" dirty="0" err="1" smtClean="0"/>
            <a:t>impact</a:t>
          </a:r>
          <a:endParaRPr lang="pt-PT" dirty="0"/>
        </a:p>
      </dgm:t>
    </dgm:pt>
    <dgm:pt modelId="{B38DDCA9-343E-45BF-9875-9E2FCF2A2EA0}" type="parTrans" cxnId="{30922452-9037-4EDB-BEA4-62E883ED8233}">
      <dgm:prSet/>
      <dgm:spPr/>
      <dgm:t>
        <a:bodyPr/>
        <a:lstStyle/>
        <a:p>
          <a:endParaRPr lang="pt-PT"/>
        </a:p>
      </dgm:t>
    </dgm:pt>
    <dgm:pt modelId="{B7D9298A-88C6-4F8D-9ADB-ADB703A6C0B2}" type="sibTrans" cxnId="{30922452-9037-4EDB-BEA4-62E883ED8233}">
      <dgm:prSet/>
      <dgm:spPr/>
      <dgm:t>
        <a:bodyPr/>
        <a:lstStyle/>
        <a:p>
          <a:endParaRPr lang="pt-PT"/>
        </a:p>
      </dgm:t>
    </dgm:pt>
    <dgm:pt modelId="{06E648A9-1FB4-42C7-AA35-A043387A0AE8}">
      <dgm:prSet phldrT="[Texto]"/>
      <dgm:spPr/>
      <dgm:t>
        <a:bodyPr/>
        <a:lstStyle/>
        <a:p>
          <a:r>
            <a:rPr lang="pt-PT" dirty="0" err="1" smtClean="0"/>
            <a:t>Kismet</a:t>
          </a:r>
          <a:endParaRPr lang="pt-PT" dirty="0"/>
        </a:p>
      </dgm:t>
    </dgm:pt>
    <dgm:pt modelId="{4705B431-18E6-41A1-BB2B-F40324621877}" type="parTrans" cxnId="{C17F2EEF-E0FD-443C-8AE0-BD0ADA62ADB8}">
      <dgm:prSet/>
      <dgm:spPr/>
      <dgm:t>
        <a:bodyPr/>
        <a:lstStyle/>
        <a:p>
          <a:endParaRPr lang="pt-PT"/>
        </a:p>
      </dgm:t>
    </dgm:pt>
    <dgm:pt modelId="{BE58EB4C-463A-4C18-A1F4-31393DEB45BF}" type="sibTrans" cxnId="{C17F2EEF-E0FD-443C-8AE0-BD0ADA62ADB8}">
      <dgm:prSet/>
      <dgm:spPr/>
      <dgm:t>
        <a:bodyPr/>
        <a:lstStyle/>
        <a:p>
          <a:endParaRPr lang="pt-PT"/>
        </a:p>
      </dgm:t>
    </dgm:pt>
    <dgm:pt modelId="{DAA8887E-B040-494F-8D0C-548CBFBCE2E8}">
      <dgm:prSet phldrT="[Texto]"/>
      <dgm:spPr/>
      <dgm:t>
        <a:bodyPr/>
        <a:lstStyle/>
        <a:p>
          <a:r>
            <a:rPr lang="pt-PT" dirty="0" smtClean="0"/>
            <a:t>Speed </a:t>
          </a:r>
          <a:r>
            <a:rPr lang="pt-PT" dirty="0" err="1" smtClean="0"/>
            <a:t>up</a:t>
          </a:r>
          <a:r>
            <a:rPr lang="pt-PT" dirty="0" smtClean="0"/>
            <a:t> </a:t>
          </a:r>
          <a:r>
            <a:rPr lang="pt-PT" dirty="0" err="1" smtClean="0"/>
            <a:t>Estimation</a:t>
          </a:r>
          <a:r>
            <a:rPr lang="pt-PT" dirty="0" smtClean="0"/>
            <a:t> for a non-</a:t>
          </a:r>
          <a:r>
            <a:rPr lang="pt-PT" dirty="0" err="1" smtClean="0"/>
            <a:t>paralled</a:t>
          </a:r>
          <a:r>
            <a:rPr lang="pt-PT" dirty="0" smtClean="0"/>
            <a:t> </a:t>
          </a:r>
          <a:r>
            <a:rPr lang="pt-PT" dirty="0" err="1" smtClean="0"/>
            <a:t>code</a:t>
          </a:r>
          <a:endParaRPr lang="pt-PT" dirty="0"/>
        </a:p>
      </dgm:t>
    </dgm:pt>
    <dgm:pt modelId="{814FD3B4-4B5A-4E5B-BC80-5558393EFC9D}" type="parTrans" cxnId="{CCB84346-58B8-4EF8-9085-04D4BA0730F2}">
      <dgm:prSet/>
      <dgm:spPr/>
      <dgm:t>
        <a:bodyPr/>
        <a:lstStyle/>
        <a:p>
          <a:endParaRPr lang="pt-PT"/>
        </a:p>
      </dgm:t>
    </dgm:pt>
    <dgm:pt modelId="{932DC5AE-2263-48E4-843D-3434E4BEC54D}" type="sibTrans" cxnId="{CCB84346-58B8-4EF8-9085-04D4BA0730F2}">
      <dgm:prSet/>
      <dgm:spPr/>
      <dgm:t>
        <a:bodyPr/>
        <a:lstStyle/>
        <a:p>
          <a:endParaRPr lang="pt-PT"/>
        </a:p>
      </dgm:t>
    </dgm:pt>
    <dgm:pt modelId="{A86A849C-22AC-4411-B104-0246A00908AD}">
      <dgm:prSet phldrT="[Texto]"/>
      <dgm:spPr/>
      <dgm:t>
        <a:bodyPr/>
        <a:lstStyle/>
        <a:p>
          <a:r>
            <a:rPr lang="pt-PT" dirty="0" smtClean="0"/>
            <a:t>Argo</a:t>
          </a:r>
          <a:endParaRPr lang="pt-PT" dirty="0"/>
        </a:p>
      </dgm:t>
    </dgm:pt>
    <dgm:pt modelId="{7A77F183-84C1-4ED4-ADEB-0E877501B883}" type="parTrans" cxnId="{629C9C26-6709-4824-BBE9-B3BF4F2F6114}">
      <dgm:prSet/>
      <dgm:spPr/>
      <dgm:t>
        <a:bodyPr/>
        <a:lstStyle/>
        <a:p>
          <a:endParaRPr lang="pt-PT"/>
        </a:p>
      </dgm:t>
    </dgm:pt>
    <dgm:pt modelId="{FF2B9A9C-E2D1-4DCB-8070-20244CF2B32F}" type="sibTrans" cxnId="{629C9C26-6709-4824-BBE9-B3BF4F2F6114}">
      <dgm:prSet/>
      <dgm:spPr/>
      <dgm:t>
        <a:bodyPr/>
        <a:lstStyle/>
        <a:p>
          <a:endParaRPr lang="pt-PT"/>
        </a:p>
      </dgm:t>
    </dgm:pt>
    <dgm:pt modelId="{82BA115D-963F-40C1-8609-B9CF3742A779}">
      <dgm:prSet phldrT="[Texto]"/>
      <dgm:spPr/>
      <dgm:t>
        <a:bodyPr/>
        <a:lstStyle/>
        <a:p>
          <a:endParaRPr lang="pt-PT" dirty="0"/>
        </a:p>
      </dgm:t>
    </dgm:pt>
    <dgm:pt modelId="{EEECAB97-3C85-4344-81EF-34C4BCECAF08}" type="parTrans" cxnId="{2A0FA150-A62C-418E-8DCF-7E66C50A38B6}">
      <dgm:prSet/>
      <dgm:spPr/>
      <dgm:t>
        <a:bodyPr/>
        <a:lstStyle/>
        <a:p>
          <a:endParaRPr lang="pt-PT"/>
        </a:p>
      </dgm:t>
    </dgm:pt>
    <dgm:pt modelId="{84735EB7-D469-434F-B670-08943B5BA83E}" type="sibTrans" cxnId="{2A0FA150-A62C-418E-8DCF-7E66C50A38B6}">
      <dgm:prSet/>
      <dgm:spPr/>
      <dgm:t>
        <a:bodyPr/>
        <a:lstStyle/>
        <a:p>
          <a:endParaRPr lang="pt-PT"/>
        </a:p>
      </dgm:t>
    </dgm:pt>
    <dgm:pt modelId="{78C10086-734C-4FAC-8AC4-3EBB4CBF0D6C}" type="pres">
      <dgm:prSet presAssocID="{FD281E23-1E46-4FA8-A5AF-92B34E673BA3}" presName="Name0" presStyleCnt="0">
        <dgm:presLayoutVars>
          <dgm:dir/>
          <dgm:animLvl val="lvl"/>
          <dgm:resizeHandles val="exact"/>
        </dgm:presLayoutVars>
      </dgm:prSet>
      <dgm:spPr/>
    </dgm:pt>
    <dgm:pt modelId="{C3A7E788-25DF-42E4-862A-F86FD8573A41}" type="pres">
      <dgm:prSet presAssocID="{C45F25D6-4F11-4CC7-8141-1F0D1DF32D5A}" presName="composite" presStyleCnt="0"/>
      <dgm:spPr/>
    </dgm:pt>
    <dgm:pt modelId="{16C7BD3E-6A90-4451-A643-8656F974031B}" type="pres">
      <dgm:prSet presAssocID="{C45F25D6-4F11-4CC7-8141-1F0D1DF32D5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EE05553-D9C6-4E60-A1DF-BAC1A3A65EDA}" type="pres">
      <dgm:prSet presAssocID="{C45F25D6-4F11-4CC7-8141-1F0D1DF32D5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4C47B9-1FFD-461E-B9CF-277970F12A95}" type="pres">
      <dgm:prSet presAssocID="{31BB62C9-D5BB-47CF-9380-A7ACB4317511}" presName="space" presStyleCnt="0"/>
      <dgm:spPr/>
    </dgm:pt>
    <dgm:pt modelId="{27AF113F-36A4-4C75-81B1-5D7596052216}" type="pres">
      <dgm:prSet presAssocID="{06E648A9-1FB4-42C7-AA35-A043387A0AE8}" presName="composite" presStyleCnt="0"/>
      <dgm:spPr/>
    </dgm:pt>
    <dgm:pt modelId="{926EE498-D7E7-4127-8277-D91AB47B3CAA}" type="pres">
      <dgm:prSet presAssocID="{06E648A9-1FB4-42C7-AA35-A043387A0AE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4277B13-AB57-466C-9EAB-E95D709B4E5F}" type="pres">
      <dgm:prSet presAssocID="{06E648A9-1FB4-42C7-AA35-A043387A0AE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2A0F901-4CFF-4615-B95A-F41644BE2CE4}" type="pres">
      <dgm:prSet presAssocID="{BE58EB4C-463A-4C18-A1F4-31393DEB45BF}" presName="space" presStyleCnt="0"/>
      <dgm:spPr/>
    </dgm:pt>
    <dgm:pt modelId="{D0A13D79-AD6F-4897-9E4D-480ED279888E}" type="pres">
      <dgm:prSet presAssocID="{A86A849C-22AC-4411-B104-0246A00908AD}" presName="composite" presStyleCnt="0"/>
      <dgm:spPr/>
    </dgm:pt>
    <dgm:pt modelId="{2AA4D1F2-6CEE-4619-AA09-F9728FD72EC1}" type="pres">
      <dgm:prSet presAssocID="{A86A849C-22AC-4411-B104-0246A00908A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B43DBEE-C047-4A61-962E-C9DD0C876932}" type="pres">
      <dgm:prSet presAssocID="{A86A849C-22AC-4411-B104-0246A00908A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054799D-127C-414D-A87A-423662EC7B77}" type="presOf" srcId="{C45F25D6-4F11-4CC7-8141-1F0D1DF32D5A}" destId="{16C7BD3E-6A90-4451-A643-8656F974031B}" srcOrd="0" destOrd="0" presId="urn:microsoft.com/office/officeart/2005/8/layout/hList1"/>
    <dgm:cxn modelId="{2A0FA150-A62C-418E-8DCF-7E66C50A38B6}" srcId="{A86A849C-22AC-4411-B104-0246A00908AD}" destId="{82BA115D-963F-40C1-8609-B9CF3742A779}" srcOrd="0" destOrd="0" parTransId="{EEECAB97-3C85-4344-81EF-34C4BCECAF08}" sibTransId="{84735EB7-D469-434F-B670-08943B5BA83E}"/>
    <dgm:cxn modelId="{39188031-2FE9-43E8-9974-79CFCE58CDA4}" srcId="{C45F25D6-4F11-4CC7-8141-1F0D1DF32D5A}" destId="{BCC7D1F9-C879-4818-9726-E8FC54E77A23}" srcOrd="0" destOrd="0" parTransId="{CC638347-33DD-4A1A-82B5-C66C8C0A5DA5}" sibTransId="{9992C00C-2B66-4DD9-AC89-AE5772B55C00}"/>
    <dgm:cxn modelId="{CCB84346-58B8-4EF8-9085-04D4BA0730F2}" srcId="{06E648A9-1FB4-42C7-AA35-A043387A0AE8}" destId="{DAA8887E-B040-494F-8D0C-548CBFBCE2E8}" srcOrd="0" destOrd="0" parTransId="{814FD3B4-4B5A-4E5B-BC80-5558393EFC9D}" sibTransId="{932DC5AE-2263-48E4-843D-3434E4BEC54D}"/>
    <dgm:cxn modelId="{326A9405-C26F-4B56-B352-97C90BF99C0A}" type="presOf" srcId="{82BA115D-963F-40C1-8609-B9CF3742A779}" destId="{EB43DBEE-C047-4A61-962E-C9DD0C876932}" srcOrd="0" destOrd="0" presId="urn:microsoft.com/office/officeart/2005/8/layout/hList1"/>
    <dgm:cxn modelId="{9E8A6229-841C-40C5-AF3B-919367B63B30}" type="presOf" srcId="{DAA8887E-B040-494F-8D0C-548CBFBCE2E8}" destId="{A4277B13-AB57-466C-9EAB-E95D709B4E5F}" srcOrd="0" destOrd="0" presId="urn:microsoft.com/office/officeart/2005/8/layout/hList1"/>
    <dgm:cxn modelId="{0865855D-FF8D-4C5E-959E-2463501A08DE}" type="presOf" srcId="{BCC7D1F9-C879-4818-9726-E8FC54E77A23}" destId="{2EE05553-D9C6-4E60-A1DF-BAC1A3A65EDA}" srcOrd="0" destOrd="0" presId="urn:microsoft.com/office/officeart/2005/8/layout/hList1"/>
    <dgm:cxn modelId="{434CC6DC-DDAC-46C5-854C-B692BE948A85}" srcId="{FD281E23-1E46-4FA8-A5AF-92B34E673BA3}" destId="{C45F25D6-4F11-4CC7-8141-1F0D1DF32D5A}" srcOrd="0" destOrd="0" parTransId="{F25528F0-C658-4F69-BA35-2C7B4F8149FF}" sibTransId="{31BB62C9-D5BB-47CF-9380-A7ACB4317511}"/>
    <dgm:cxn modelId="{04DFB471-0567-43AF-9527-ABDD2D3992C6}" type="presOf" srcId="{A86A849C-22AC-4411-B104-0246A00908AD}" destId="{2AA4D1F2-6CEE-4619-AA09-F9728FD72EC1}" srcOrd="0" destOrd="0" presId="urn:microsoft.com/office/officeart/2005/8/layout/hList1"/>
    <dgm:cxn modelId="{30922452-9037-4EDB-BEA4-62E883ED8233}" srcId="{C45F25D6-4F11-4CC7-8141-1F0D1DF32D5A}" destId="{0A90FD95-C9F7-4197-9EAC-0B81F05BD090}" srcOrd="1" destOrd="0" parTransId="{B38DDCA9-343E-45BF-9875-9E2FCF2A2EA0}" sibTransId="{B7D9298A-88C6-4F8D-9ADB-ADB703A6C0B2}"/>
    <dgm:cxn modelId="{C17F2EEF-E0FD-443C-8AE0-BD0ADA62ADB8}" srcId="{FD281E23-1E46-4FA8-A5AF-92B34E673BA3}" destId="{06E648A9-1FB4-42C7-AA35-A043387A0AE8}" srcOrd="1" destOrd="0" parTransId="{4705B431-18E6-41A1-BB2B-F40324621877}" sibTransId="{BE58EB4C-463A-4C18-A1F4-31393DEB45BF}"/>
    <dgm:cxn modelId="{629C9C26-6709-4824-BBE9-B3BF4F2F6114}" srcId="{FD281E23-1E46-4FA8-A5AF-92B34E673BA3}" destId="{A86A849C-22AC-4411-B104-0246A00908AD}" srcOrd="2" destOrd="0" parTransId="{7A77F183-84C1-4ED4-ADEB-0E877501B883}" sibTransId="{FF2B9A9C-E2D1-4DCB-8070-20244CF2B32F}"/>
    <dgm:cxn modelId="{6AE23538-238C-4A47-82DD-445D81645054}" type="presOf" srcId="{0A90FD95-C9F7-4197-9EAC-0B81F05BD090}" destId="{2EE05553-D9C6-4E60-A1DF-BAC1A3A65EDA}" srcOrd="0" destOrd="1" presId="urn:microsoft.com/office/officeart/2005/8/layout/hList1"/>
    <dgm:cxn modelId="{B38D5779-5E0A-4C83-BE9E-9A5DDA27DAA5}" type="presOf" srcId="{06E648A9-1FB4-42C7-AA35-A043387A0AE8}" destId="{926EE498-D7E7-4127-8277-D91AB47B3CAA}" srcOrd="0" destOrd="0" presId="urn:microsoft.com/office/officeart/2005/8/layout/hList1"/>
    <dgm:cxn modelId="{8295B44E-2A25-4DA4-AA56-554A06FF78F4}" type="presOf" srcId="{FD281E23-1E46-4FA8-A5AF-92B34E673BA3}" destId="{78C10086-734C-4FAC-8AC4-3EBB4CBF0D6C}" srcOrd="0" destOrd="0" presId="urn:microsoft.com/office/officeart/2005/8/layout/hList1"/>
    <dgm:cxn modelId="{E42E7E8A-CDB7-429D-8B39-1AE89E779E89}" type="presParOf" srcId="{78C10086-734C-4FAC-8AC4-3EBB4CBF0D6C}" destId="{C3A7E788-25DF-42E4-862A-F86FD8573A41}" srcOrd="0" destOrd="0" presId="urn:microsoft.com/office/officeart/2005/8/layout/hList1"/>
    <dgm:cxn modelId="{648AD82B-AB22-4A0B-8EDB-55C3C9506E8D}" type="presParOf" srcId="{C3A7E788-25DF-42E4-862A-F86FD8573A41}" destId="{16C7BD3E-6A90-4451-A643-8656F974031B}" srcOrd="0" destOrd="0" presId="urn:microsoft.com/office/officeart/2005/8/layout/hList1"/>
    <dgm:cxn modelId="{775E7E19-F6AD-4F9C-8259-2CE6D3F9E1C7}" type="presParOf" srcId="{C3A7E788-25DF-42E4-862A-F86FD8573A41}" destId="{2EE05553-D9C6-4E60-A1DF-BAC1A3A65EDA}" srcOrd="1" destOrd="0" presId="urn:microsoft.com/office/officeart/2005/8/layout/hList1"/>
    <dgm:cxn modelId="{45DA0A30-921C-411B-AB2B-4F8A92E3995B}" type="presParOf" srcId="{78C10086-734C-4FAC-8AC4-3EBB4CBF0D6C}" destId="{B94C47B9-1FFD-461E-B9CF-277970F12A95}" srcOrd="1" destOrd="0" presId="urn:microsoft.com/office/officeart/2005/8/layout/hList1"/>
    <dgm:cxn modelId="{4ADF13C6-8311-412D-AEFD-592851ECA463}" type="presParOf" srcId="{78C10086-734C-4FAC-8AC4-3EBB4CBF0D6C}" destId="{27AF113F-36A4-4C75-81B1-5D7596052216}" srcOrd="2" destOrd="0" presId="urn:microsoft.com/office/officeart/2005/8/layout/hList1"/>
    <dgm:cxn modelId="{E57A693A-5715-4F64-9549-46B5E4A3F81A}" type="presParOf" srcId="{27AF113F-36A4-4C75-81B1-5D7596052216}" destId="{926EE498-D7E7-4127-8277-D91AB47B3CAA}" srcOrd="0" destOrd="0" presId="urn:microsoft.com/office/officeart/2005/8/layout/hList1"/>
    <dgm:cxn modelId="{71C7FFBD-A7DC-4BF1-BAE4-0610FE94BC08}" type="presParOf" srcId="{27AF113F-36A4-4C75-81B1-5D7596052216}" destId="{A4277B13-AB57-466C-9EAB-E95D709B4E5F}" srcOrd="1" destOrd="0" presId="urn:microsoft.com/office/officeart/2005/8/layout/hList1"/>
    <dgm:cxn modelId="{78A2BB58-043A-44EA-A8FD-6C3D58AB72CF}" type="presParOf" srcId="{78C10086-734C-4FAC-8AC4-3EBB4CBF0D6C}" destId="{A2A0F901-4CFF-4615-B95A-F41644BE2CE4}" srcOrd="3" destOrd="0" presId="urn:microsoft.com/office/officeart/2005/8/layout/hList1"/>
    <dgm:cxn modelId="{A6CA4396-A7FF-43B5-BEB1-FFD65DFF49B3}" type="presParOf" srcId="{78C10086-734C-4FAC-8AC4-3EBB4CBF0D6C}" destId="{D0A13D79-AD6F-4897-9E4D-480ED279888E}" srcOrd="4" destOrd="0" presId="urn:microsoft.com/office/officeart/2005/8/layout/hList1"/>
    <dgm:cxn modelId="{A7461E5D-321F-4401-91CD-74A105D1665B}" type="presParOf" srcId="{D0A13D79-AD6F-4897-9E4D-480ED279888E}" destId="{2AA4D1F2-6CEE-4619-AA09-F9728FD72EC1}" srcOrd="0" destOrd="0" presId="urn:microsoft.com/office/officeart/2005/8/layout/hList1"/>
    <dgm:cxn modelId="{940D1340-6F5D-4E36-9304-D663665A9253}" type="presParOf" srcId="{D0A13D79-AD6F-4897-9E4D-480ED279888E}" destId="{EB43DBEE-C047-4A61-962E-C9DD0C8769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55FA4E-606F-43BF-A4B5-2C971EAF9109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C3734E09-C181-412C-A400-A35E55A31713}">
      <dgm:prSet phldrT="[Texto]"/>
      <dgm:spPr/>
      <dgm:t>
        <a:bodyPr/>
        <a:lstStyle/>
        <a:p>
          <a:r>
            <a:rPr lang="pt-PT" dirty="0" err="1" smtClean="0"/>
            <a:t>Evaluate</a:t>
          </a:r>
          <a:r>
            <a:rPr lang="pt-PT" dirty="0" smtClean="0"/>
            <a:t> softwares’ uses </a:t>
          </a:r>
          <a:r>
            <a:rPr lang="pt-PT" dirty="0" err="1" smtClean="0"/>
            <a:t>and</a:t>
          </a:r>
          <a:r>
            <a:rPr lang="pt-PT" dirty="0" smtClean="0"/>
            <a:t> </a:t>
          </a:r>
          <a:r>
            <a:rPr lang="pt-PT" dirty="0" err="1" smtClean="0"/>
            <a:t>results</a:t>
          </a:r>
          <a:endParaRPr lang="pt-PT" dirty="0"/>
        </a:p>
      </dgm:t>
    </dgm:pt>
    <dgm:pt modelId="{BB75F802-BFE7-4D05-AB49-B3CC87D089FB}" type="parTrans" cxnId="{56899BC4-E2D7-4CAF-854A-A7971DDD765D}">
      <dgm:prSet/>
      <dgm:spPr/>
      <dgm:t>
        <a:bodyPr/>
        <a:lstStyle/>
        <a:p>
          <a:endParaRPr lang="pt-PT"/>
        </a:p>
      </dgm:t>
    </dgm:pt>
    <dgm:pt modelId="{11AD5238-D899-4A7B-9DD1-7264BAA00712}" type="sibTrans" cxnId="{56899BC4-E2D7-4CAF-854A-A7971DDD765D}">
      <dgm:prSet/>
      <dgm:spPr/>
      <dgm:t>
        <a:bodyPr/>
        <a:lstStyle/>
        <a:p>
          <a:endParaRPr lang="pt-PT"/>
        </a:p>
      </dgm:t>
    </dgm:pt>
    <dgm:pt modelId="{6B84629D-6DB9-46E1-81BE-FEE4D14EF7C5}">
      <dgm:prSet phldrT="[Texto]"/>
      <dgm:spPr/>
      <dgm:t>
        <a:bodyPr/>
        <a:lstStyle/>
        <a:p>
          <a:r>
            <a:rPr lang="pt-PT" dirty="0" err="1" smtClean="0"/>
            <a:t>Apply</a:t>
          </a:r>
          <a:r>
            <a:rPr lang="pt-PT" dirty="0" smtClean="0"/>
            <a:t> softwares to </a:t>
          </a:r>
          <a:r>
            <a:rPr lang="pt-PT" dirty="0" err="1" smtClean="0"/>
            <a:t>specific</a:t>
          </a:r>
          <a:r>
            <a:rPr lang="pt-PT" dirty="0" smtClean="0"/>
            <a:t> </a:t>
          </a:r>
          <a:r>
            <a:rPr lang="pt-PT" dirty="0" err="1" smtClean="0"/>
            <a:t>programs</a:t>
          </a:r>
          <a:endParaRPr lang="pt-PT" dirty="0" smtClean="0"/>
        </a:p>
      </dgm:t>
    </dgm:pt>
    <dgm:pt modelId="{926B71AE-2ED6-4253-BDEE-8152CF00FDD4}" type="parTrans" cxnId="{C6DC5DA2-B8CF-4C03-96B1-73684EA5D0D4}">
      <dgm:prSet/>
      <dgm:spPr/>
      <dgm:t>
        <a:bodyPr/>
        <a:lstStyle/>
        <a:p>
          <a:endParaRPr lang="pt-PT"/>
        </a:p>
      </dgm:t>
    </dgm:pt>
    <dgm:pt modelId="{BB256DB4-94D1-4FD5-B8DA-12955E2E53D7}" type="sibTrans" cxnId="{C6DC5DA2-B8CF-4C03-96B1-73684EA5D0D4}">
      <dgm:prSet/>
      <dgm:spPr/>
      <dgm:t>
        <a:bodyPr/>
        <a:lstStyle/>
        <a:p>
          <a:endParaRPr lang="pt-PT"/>
        </a:p>
      </dgm:t>
    </dgm:pt>
    <dgm:pt modelId="{8085E017-34C5-4274-972C-CA8B6C2D4061}">
      <dgm:prSet phldrT="[Texto]"/>
      <dgm:spPr/>
      <dgm:t>
        <a:bodyPr/>
        <a:lstStyle/>
        <a:p>
          <a:r>
            <a:rPr lang="pt-PT" dirty="0" smtClean="0"/>
            <a:t>Compare </a:t>
          </a:r>
          <a:r>
            <a:rPr lang="pt-PT" dirty="0" err="1" smtClean="0"/>
            <a:t>results</a:t>
          </a:r>
          <a:r>
            <a:rPr lang="pt-PT" dirty="0" smtClean="0"/>
            <a:t> </a:t>
          </a:r>
          <a:r>
            <a:rPr lang="pt-PT" dirty="0" err="1" smtClean="0"/>
            <a:t>with</a:t>
          </a:r>
          <a:r>
            <a:rPr lang="pt-PT" dirty="0" smtClean="0"/>
            <a:t> </a:t>
          </a:r>
          <a:r>
            <a:rPr lang="pt-PT" dirty="0" err="1" smtClean="0"/>
            <a:t>different</a:t>
          </a:r>
          <a:r>
            <a:rPr lang="pt-PT" dirty="0" smtClean="0"/>
            <a:t> set </a:t>
          </a:r>
          <a:r>
            <a:rPr lang="pt-PT" dirty="0" err="1" smtClean="0"/>
            <a:t>ups</a:t>
          </a:r>
          <a:endParaRPr lang="pt-PT" dirty="0"/>
        </a:p>
      </dgm:t>
    </dgm:pt>
    <dgm:pt modelId="{34A185E9-C0B0-43DF-961D-78C42979C3CF}" type="parTrans" cxnId="{661AEBB6-8ACC-4534-BFAC-BF98A1930768}">
      <dgm:prSet/>
      <dgm:spPr/>
      <dgm:t>
        <a:bodyPr/>
        <a:lstStyle/>
        <a:p>
          <a:endParaRPr lang="pt-PT"/>
        </a:p>
      </dgm:t>
    </dgm:pt>
    <dgm:pt modelId="{0A2E992B-8AEB-4770-98B1-1FEE16E44F1C}" type="sibTrans" cxnId="{661AEBB6-8ACC-4534-BFAC-BF98A1930768}">
      <dgm:prSet/>
      <dgm:spPr/>
      <dgm:t>
        <a:bodyPr/>
        <a:lstStyle/>
        <a:p>
          <a:endParaRPr lang="pt-PT"/>
        </a:p>
      </dgm:t>
    </dgm:pt>
    <dgm:pt modelId="{61693548-C568-4492-9959-76118022B216}">
      <dgm:prSet phldrT="[Texto]"/>
      <dgm:spPr/>
      <dgm:t>
        <a:bodyPr/>
        <a:lstStyle/>
        <a:p>
          <a:r>
            <a:rPr lang="pt-PT" dirty="0" err="1" smtClean="0"/>
            <a:t>Build</a:t>
          </a:r>
          <a:r>
            <a:rPr lang="pt-PT" dirty="0" smtClean="0"/>
            <a:t> </a:t>
          </a:r>
          <a:r>
            <a:rPr lang="pt-PT" dirty="0" err="1" smtClean="0"/>
            <a:t>Autotuner</a:t>
          </a:r>
          <a:r>
            <a:rPr lang="pt-PT" dirty="0" smtClean="0"/>
            <a:t>/</a:t>
          </a:r>
          <a:r>
            <a:rPr lang="pt-PT" dirty="0" err="1" smtClean="0"/>
            <a:t>concept</a:t>
          </a:r>
          <a:r>
            <a:rPr lang="pt-PT" dirty="0" smtClean="0"/>
            <a:t> </a:t>
          </a:r>
          <a:r>
            <a:rPr lang="pt-PT" dirty="0" err="1" smtClean="0"/>
            <a:t>proof</a:t>
          </a:r>
          <a:endParaRPr lang="pt-PT" dirty="0"/>
        </a:p>
      </dgm:t>
    </dgm:pt>
    <dgm:pt modelId="{565F43B5-FF95-4A64-A876-548B4F80DE18}" type="parTrans" cxnId="{6FE00439-824A-4D33-ABF7-6646FE9EDCA0}">
      <dgm:prSet/>
      <dgm:spPr/>
      <dgm:t>
        <a:bodyPr/>
        <a:lstStyle/>
        <a:p>
          <a:endParaRPr lang="pt-PT"/>
        </a:p>
      </dgm:t>
    </dgm:pt>
    <dgm:pt modelId="{A4C5E3A4-A275-42CA-BEBA-A0AC60DC6B79}" type="sibTrans" cxnId="{6FE00439-824A-4D33-ABF7-6646FE9EDCA0}">
      <dgm:prSet/>
      <dgm:spPr/>
      <dgm:t>
        <a:bodyPr/>
        <a:lstStyle/>
        <a:p>
          <a:endParaRPr lang="pt-PT"/>
        </a:p>
      </dgm:t>
    </dgm:pt>
    <dgm:pt modelId="{141FDCE6-9E67-4AFC-A8B2-E882701B3088}">
      <dgm:prSet phldrT="[Texto]"/>
      <dgm:spPr/>
      <dgm:t>
        <a:bodyPr/>
        <a:lstStyle/>
        <a:p>
          <a:r>
            <a:rPr lang="pt-PT" dirty="0" err="1" smtClean="0"/>
            <a:t>Evaluate</a:t>
          </a:r>
          <a:r>
            <a:rPr lang="pt-PT" dirty="0" smtClean="0"/>
            <a:t> </a:t>
          </a:r>
          <a:r>
            <a:rPr lang="pt-PT" dirty="0" err="1" smtClean="0"/>
            <a:t>Autotuner</a:t>
          </a:r>
          <a:r>
            <a:rPr lang="pt-PT" dirty="0" smtClean="0"/>
            <a:t>/</a:t>
          </a:r>
          <a:r>
            <a:rPr lang="pt-PT" dirty="0" err="1" smtClean="0"/>
            <a:t>concept</a:t>
          </a:r>
          <a:r>
            <a:rPr lang="pt-PT" dirty="0" smtClean="0"/>
            <a:t> </a:t>
          </a:r>
          <a:r>
            <a:rPr lang="pt-PT" dirty="0" err="1" smtClean="0"/>
            <a:t>proof</a:t>
          </a:r>
          <a:r>
            <a:rPr lang="pt-PT" dirty="0" smtClean="0"/>
            <a:t> </a:t>
          </a:r>
          <a:r>
            <a:rPr lang="pt-PT" dirty="0" err="1" smtClean="0"/>
            <a:t>results</a:t>
          </a:r>
          <a:endParaRPr lang="pt-PT" dirty="0"/>
        </a:p>
      </dgm:t>
    </dgm:pt>
    <dgm:pt modelId="{6D9C88E6-265D-4340-BDF4-1B78B77C572B}" type="parTrans" cxnId="{AFABCC24-1469-449A-8F49-65B59F2ED9CC}">
      <dgm:prSet/>
      <dgm:spPr/>
      <dgm:t>
        <a:bodyPr/>
        <a:lstStyle/>
        <a:p>
          <a:endParaRPr lang="pt-PT"/>
        </a:p>
      </dgm:t>
    </dgm:pt>
    <dgm:pt modelId="{F25A19B8-A614-4748-865C-3EC9B1DF19B0}" type="sibTrans" cxnId="{AFABCC24-1469-449A-8F49-65B59F2ED9CC}">
      <dgm:prSet/>
      <dgm:spPr/>
      <dgm:t>
        <a:bodyPr/>
        <a:lstStyle/>
        <a:p>
          <a:endParaRPr lang="pt-PT"/>
        </a:p>
      </dgm:t>
    </dgm:pt>
    <dgm:pt modelId="{3E9282F9-2594-4E35-9FAC-7120D24E62A4}" type="pres">
      <dgm:prSet presAssocID="{0055FA4E-606F-43BF-A4B5-2C971EAF9109}" presName="Name0" presStyleCnt="0">
        <dgm:presLayoutVars>
          <dgm:dir/>
          <dgm:resizeHandles val="exact"/>
        </dgm:presLayoutVars>
      </dgm:prSet>
      <dgm:spPr/>
    </dgm:pt>
    <dgm:pt modelId="{95F80243-0EDF-4CC1-BF24-E5377D667F6E}" type="pres">
      <dgm:prSet presAssocID="{C3734E09-C181-412C-A400-A35E55A3171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910E21-1D6E-426C-AA46-52F483B0D422}" type="pres">
      <dgm:prSet presAssocID="{11AD5238-D899-4A7B-9DD1-7264BAA00712}" presName="sibTrans" presStyleLbl="sibTrans2D1" presStyleIdx="0" presStyleCnt="4"/>
      <dgm:spPr/>
    </dgm:pt>
    <dgm:pt modelId="{ECB09CCD-F15C-4149-95C6-4C5FF5B6B6E5}" type="pres">
      <dgm:prSet presAssocID="{11AD5238-D899-4A7B-9DD1-7264BAA00712}" presName="connectorText" presStyleLbl="sibTrans2D1" presStyleIdx="0" presStyleCnt="4"/>
      <dgm:spPr/>
    </dgm:pt>
    <dgm:pt modelId="{1F91038D-DEA6-4984-BE2F-E68F3CF3C81C}" type="pres">
      <dgm:prSet presAssocID="{6B84629D-6DB9-46E1-81BE-FEE4D14EF7C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2C764A2-BD79-4CC9-B799-1940327C3044}" type="pres">
      <dgm:prSet presAssocID="{BB256DB4-94D1-4FD5-B8DA-12955E2E53D7}" presName="sibTrans" presStyleLbl="sibTrans2D1" presStyleIdx="1" presStyleCnt="4"/>
      <dgm:spPr/>
    </dgm:pt>
    <dgm:pt modelId="{8D4B9F8D-DE31-493A-AD51-63ED0947AC28}" type="pres">
      <dgm:prSet presAssocID="{BB256DB4-94D1-4FD5-B8DA-12955E2E53D7}" presName="connectorText" presStyleLbl="sibTrans2D1" presStyleIdx="1" presStyleCnt="4"/>
      <dgm:spPr/>
    </dgm:pt>
    <dgm:pt modelId="{02571C03-3AD9-4457-8D9B-F10B831BD88E}" type="pres">
      <dgm:prSet presAssocID="{8085E017-34C5-4274-972C-CA8B6C2D406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58BFCCB-7FD7-4C01-A83B-9B46FCB98F57}" type="pres">
      <dgm:prSet presAssocID="{0A2E992B-8AEB-4770-98B1-1FEE16E44F1C}" presName="sibTrans" presStyleLbl="sibTrans2D1" presStyleIdx="2" presStyleCnt="4"/>
      <dgm:spPr/>
    </dgm:pt>
    <dgm:pt modelId="{8958904D-974D-4B1D-9814-EC36538525C7}" type="pres">
      <dgm:prSet presAssocID="{0A2E992B-8AEB-4770-98B1-1FEE16E44F1C}" presName="connectorText" presStyleLbl="sibTrans2D1" presStyleIdx="2" presStyleCnt="4"/>
      <dgm:spPr/>
    </dgm:pt>
    <dgm:pt modelId="{E304B6CC-F1E1-46BF-ADF3-C2E2CB2875DF}" type="pres">
      <dgm:prSet presAssocID="{61693548-C568-4492-9959-76118022B21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DF34978-EA65-4C3E-9A3C-95B0F0BDDEA3}" type="pres">
      <dgm:prSet presAssocID="{A4C5E3A4-A275-42CA-BEBA-A0AC60DC6B79}" presName="sibTrans" presStyleLbl="sibTrans2D1" presStyleIdx="3" presStyleCnt="4"/>
      <dgm:spPr/>
    </dgm:pt>
    <dgm:pt modelId="{D0614360-AE8D-451A-A9FD-B4A84FC07692}" type="pres">
      <dgm:prSet presAssocID="{A4C5E3A4-A275-42CA-BEBA-A0AC60DC6B79}" presName="connectorText" presStyleLbl="sibTrans2D1" presStyleIdx="3" presStyleCnt="4"/>
      <dgm:spPr/>
    </dgm:pt>
    <dgm:pt modelId="{AE3C81EA-8B08-4534-A346-814983AE123E}" type="pres">
      <dgm:prSet presAssocID="{141FDCE6-9E67-4AFC-A8B2-E882701B30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551748DA-3EE5-4ED8-AA2F-A313A131C7FE}" type="presOf" srcId="{6B84629D-6DB9-46E1-81BE-FEE4D14EF7C5}" destId="{1F91038D-DEA6-4984-BE2F-E68F3CF3C81C}" srcOrd="0" destOrd="0" presId="urn:microsoft.com/office/officeart/2005/8/layout/process1"/>
    <dgm:cxn modelId="{C6DC5DA2-B8CF-4C03-96B1-73684EA5D0D4}" srcId="{0055FA4E-606F-43BF-A4B5-2C971EAF9109}" destId="{6B84629D-6DB9-46E1-81BE-FEE4D14EF7C5}" srcOrd="1" destOrd="0" parTransId="{926B71AE-2ED6-4253-BDEE-8152CF00FDD4}" sibTransId="{BB256DB4-94D1-4FD5-B8DA-12955E2E53D7}"/>
    <dgm:cxn modelId="{4A319E46-A5D3-4FD8-967C-9DA410E7EAF2}" type="presOf" srcId="{A4C5E3A4-A275-42CA-BEBA-A0AC60DC6B79}" destId="{BDF34978-EA65-4C3E-9A3C-95B0F0BDDEA3}" srcOrd="0" destOrd="0" presId="urn:microsoft.com/office/officeart/2005/8/layout/process1"/>
    <dgm:cxn modelId="{56899BC4-E2D7-4CAF-854A-A7971DDD765D}" srcId="{0055FA4E-606F-43BF-A4B5-2C971EAF9109}" destId="{C3734E09-C181-412C-A400-A35E55A31713}" srcOrd="0" destOrd="0" parTransId="{BB75F802-BFE7-4D05-AB49-B3CC87D089FB}" sibTransId="{11AD5238-D899-4A7B-9DD1-7264BAA00712}"/>
    <dgm:cxn modelId="{B00D345B-6573-4916-983B-DCC3A3446DDC}" type="presOf" srcId="{C3734E09-C181-412C-A400-A35E55A31713}" destId="{95F80243-0EDF-4CC1-BF24-E5377D667F6E}" srcOrd="0" destOrd="0" presId="urn:microsoft.com/office/officeart/2005/8/layout/process1"/>
    <dgm:cxn modelId="{6D99D32E-135E-410E-9777-F78160AFF38A}" type="presOf" srcId="{11AD5238-D899-4A7B-9DD1-7264BAA00712}" destId="{ECB09CCD-F15C-4149-95C6-4C5FF5B6B6E5}" srcOrd="1" destOrd="0" presId="urn:microsoft.com/office/officeart/2005/8/layout/process1"/>
    <dgm:cxn modelId="{1EF854C8-50BF-4772-B2C9-7D7BE5802FFF}" type="presOf" srcId="{BB256DB4-94D1-4FD5-B8DA-12955E2E53D7}" destId="{8D4B9F8D-DE31-493A-AD51-63ED0947AC28}" srcOrd="1" destOrd="0" presId="urn:microsoft.com/office/officeart/2005/8/layout/process1"/>
    <dgm:cxn modelId="{6FE00439-824A-4D33-ABF7-6646FE9EDCA0}" srcId="{0055FA4E-606F-43BF-A4B5-2C971EAF9109}" destId="{61693548-C568-4492-9959-76118022B216}" srcOrd="3" destOrd="0" parTransId="{565F43B5-FF95-4A64-A876-548B4F80DE18}" sibTransId="{A4C5E3A4-A275-42CA-BEBA-A0AC60DC6B79}"/>
    <dgm:cxn modelId="{4B14CCB0-9FB5-4D86-9C5C-E073149595D1}" type="presOf" srcId="{0055FA4E-606F-43BF-A4B5-2C971EAF9109}" destId="{3E9282F9-2594-4E35-9FAC-7120D24E62A4}" srcOrd="0" destOrd="0" presId="urn:microsoft.com/office/officeart/2005/8/layout/process1"/>
    <dgm:cxn modelId="{BC507296-EEE8-4E6E-B31E-509FFB217B2C}" type="presOf" srcId="{141FDCE6-9E67-4AFC-A8B2-E882701B3088}" destId="{AE3C81EA-8B08-4534-A346-814983AE123E}" srcOrd="0" destOrd="0" presId="urn:microsoft.com/office/officeart/2005/8/layout/process1"/>
    <dgm:cxn modelId="{1F6556D9-6872-40AD-8757-AE3E2A24B7FC}" type="presOf" srcId="{0A2E992B-8AEB-4770-98B1-1FEE16E44F1C}" destId="{058BFCCB-7FD7-4C01-A83B-9B46FCB98F57}" srcOrd="0" destOrd="0" presId="urn:microsoft.com/office/officeart/2005/8/layout/process1"/>
    <dgm:cxn modelId="{AFABCC24-1469-449A-8F49-65B59F2ED9CC}" srcId="{0055FA4E-606F-43BF-A4B5-2C971EAF9109}" destId="{141FDCE6-9E67-4AFC-A8B2-E882701B3088}" srcOrd="4" destOrd="0" parTransId="{6D9C88E6-265D-4340-BDF4-1B78B77C572B}" sibTransId="{F25A19B8-A614-4748-865C-3EC9B1DF19B0}"/>
    <dgm:cxn modelId="{661AEBB6-8ACC-4534-BFAC-BF98A1930768}" srcId="{0055FA4E-606F-43BF-A4B5-2C971EAF9109}" destId="{8085E017-34C5-4274-972C-CA8B6C2D4061}" srcOrd="2" destOrd="0" parTransId="{34A185E9-C0B0-43DF-961D-78C42979C3CF}" sibTransId="{0A2E992B-8AEB-4770-98B1-1FEE16E44F1C}"/>
    <dgm:cxn modelId="{741D34AF-7352-4641-A543-68B59BA315C9}" type="presOf" srcId="{BB256DB4-94D1-4FD5-B8DA-12955E2E53D7}" destId="{B2C764A2-BD79-4CC9-B799-1940327C3044}" srcOrd="0" destOrd="0" presId="urn:microsoft.com/office/officeart/2005/8/layout/process1"/>
    <dgm:cxn modelId="{33D34C5E-C554-4E1A-9A98-EEBB986B27AF}" type="presOf" srcId="{11AD5238-D899-4A7B-9DD1-7264BAA00712}" destId="{0E910E21-1D6E-426C-AA46-52F483B0D422}" srcOrd="0" destOrd="0" presId="urn:microsoft.com/office/officeart/2005/8/layout/process1"/>
    <dgm:cxn modelId="{31F55D3E-0A23-4AD5-A64C-0FF0CDCD6DF3}" type="presOf" srcId="{A4C5E3A4-A275-42CA-BEBA-A0AC60DC6B79}" destId="{D0614360-AE8D-451A-A9FD-B4A84FC07692}" srcOrd="1" destOrd="0" presId="urn:microsoft.com/office/officeart/2005/8/layout/process1"/>
    <dgm:cxn modelId="{10DE840B-43E2-4BEB-A5D9-F86D44EB4D0F}" type="presOf" srcId="{61693548-C568-4492-9959-76118022B216}" destId="{E304B6CC-F1E1-46BF-ADF3-C2E2CB2875DF}" srcOrd="0" destOrd="0" presId="urn:microsoft.com/office/officeart/2005/8/layout/process1"/>
    <dgm:cxn modelId="{2ADEE316-7499-4E1F-AE8E-3BE2C7BE9C5F}" type="presOf" srcId="{0A2E992B-8AEB-4770-98B1-1FEE16E44F1C}" destId="{8958904D-974D-4B1D-9814-EC36538525C7}" srcOrd="1" destOrd="0" presId="urn:microsoft.com/office/officeart/2005/8/layout/process1"/>
    <dgm:cxn modelId="{87632977-6EAA-4719-90AB-D909D483AD62}" type="presOf" srcId="{8085E017-34C5-4274-972C-CA8B6C2D4061}" destId="{02571C03-3AD9-4457-8D9B-F10B831BD88E}" srcOrd="0" destOrd="0" presId="urn:microsoft.com/office/officeart/2005/8/layout/process1"/>
    <dgm:cxn modelId="{760DCB9D-E2F7-408F-A845-2A343DCCD093}" type="presParOf" srcId="{3E9282F9-2594-4E35-9FAC-7120D24E62A4}" destId="{95F80243-0EDF-4CC1-BF24-E5377D667F6E}" srcOrd="0" destOrd="0" presId="urn:microsoft.com/office/officeart/2005/8/layout/process1"/>
    <dgm:cxn modelId="{26653CF3-46C5-4022-89B5-BD50AD30C270}" type="presParOf" srcId="{3E9282F9-2594-4E35-9FAC-7120D24E62A4}" destId="{0E910E21-1D6E-426C-AA46-52F483B0D422}" srcOrd="1" destOrd="0" presId="urn:microsoft.com/office/officeart/2005/8/layout/process1"/>
    <dgm:cxn modelId="{2DC879F7-5581-4FA9-8F4F-344B0E9952E5}" type="presParOf" srcId="{0E910E21-1D6E-426C-AA46-52F483B0D422}" destId="{ECB09CCD-F15C-4149-95C6-4C5FF5B6B6E5}" srcOrd="0" destOrd="0" presId="urn:microsoft.com/office/officeart/2005/8/layout/process1"/>
    <dgm:cxn modelId="{7588D45E-BDCA-448F-B29C-B812C250084D}" type="presParOf" srcId="{3E9282F9-2594-4E35-9FAC-7120D24E62A4}" destId="{1F91038D-DEA6-4984-BE2F-E68F3CF3C81C}" srcOrd="2" destOrd="0" presId="urn:microsoft.com/office/officeart/2005/8/layout/process1"/>
    <dgm:cxn modelId="{76D3CA14-0E9F-4526-9BE3-90C520C60EC0}" type="presParOf" srcId="{3E9282F9-2594-4E35-9FAC-7120D24E62A4}" destId="{B2C764A2-BD79-4CC9-B799-1940327C3044}" srcOrd="3" destOrd="0" presId="urn:microsoft.com/office/officeart/2005/8/layout/process1"/>
    <dgm:cxn modelId="{882C4345-3126-4F23-BE3E-D21C516BF65A}" type="presParOf" srcId="{B2C764A2-BD79-4CC9-B799-1940327C3044}" destId="{8D4B9F8D-DE31-493A-AD51-63ED0947AC28}" srcOrd="0" destOrd="0" presId="urn:microsoft.com/office/officeart/2005/8/layout/process1"/>
    <dgm:cxn modelId="{912407FE-BF81-4812-99D6-8800EDA4BED7}" type="presParOf" srcId="{3E9282F9-2594-4E35-9FAC-7120D24E62A4}" destId="{02571C03-3AD9-4457-8D9B-F10B831BD88E}" srcOrd="4" destOrd="0" presId="urn:microsoft.com/office/officeart/2005/8/layout/process1"/>
    <dgm:cxn modelId="{3F9006B2-3F88-4375-96BC-530CE09D9B75}" type="presParOf" srcId="{3E9282F9-2594-4E35-9FAC-7120D24E62A4}" destId="{058BFCCB-7FD7-4C01-A83B-9B46FCB98F57}" srcOrd="5" destOrd="0" presId="urn:microsoft.com/office/officeart/2005/8/layout/process1"/>
    <dgm:cxn modelId="{F3CF2B19-BAD2-4838-B53A-9A5C9B6ACBB1}" type="presParOf" srcId="{058BFCCB-7FD7-4C01-A83B-9B46FCB98F57}" destId="{8958904D-974D-4B1D-9814-EC36538525C7}" srcOrd="0" destOrd="0" presId="urn:microsoft.com/office/officeart/2005/8/layout/process1"/>
    <dgm:cxn modelId="{00D74FB6-0670-4E4E-AE54-C4FD630153CD}" type="presParOf" srcId="{3E9282F9-2594-4E35-9FAC-7120D24E62A4}" destId="{E304B6CC-F1E1-46BF-ADF3-C2E2CB2875DF}" srcOrd="6" destOrd="0" presId="urn:microsoft.com/office/officeart/2005/8/layout/process1"/>
    <dgm:cxn modelId="{52F86DCD-6D8E-4CCC-92A3-37AEC686E146}" type="presParOf" srcId="{3E9282F9-2594-4E35-9FAC-7120D24E62A4}" destId="{BDF34978-EA65-4C3E-9A3C-95B0F0BDDEA3}" srcOrd="7" destOrd="0" presId="urn:microsoft.com/office/officeart/2005/8/layout/process1"/>
    <dgm:cxn modelId="{5D873A13-1C7E-4CA0-890E-AD443CD1ABC3}" type="presParOf" srcId="{BDF34978-EA65-4C3E-9A3C-95B0F0BDDEA3}" destId="{D0614360-AE8D-451A-A9FD-B4A84FC07692}" srcOrd="0" destOrd="0" presId="urn:microsoft.com/office/officeart/2005/8/layout/process1"/>
    <dgm:cxn modelId="{5C68289A-A710-4934-8F37-9FDC495A5264}" type="presParOf" srcId="{3E9282F9-2594-4E35-9FAC-7120D24E62A4}" destId="{AE3C81EA-8B08-4534-A346-814983AE123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DC13E2-8345-4068-BF09-F8B335C433F6}" type="doc">
      <dgm:prSet loTypeId="urn:microsoft.com/office/officeart/2005/8/layout/arrow5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PT"/>
        </a:p>
      </dgm:t>
    </dgm:pt>
    <dgm:pt modelId="{A2FDEDA5-B67B-4AFE-B80A-29E75BA1C935}">
      <dgm:prSet phldrT="[Texto]"/>
      <dgm:spPr/>
      <dgm:t>
        <a:bodyPr/>
        <a:lstStyle/>
        <a:p>
          <a:r>
            <a:rPr lang="pt-PT" dirty="0" err="1" smtClean="0"/>
            <a:t>Manually</a:t>
          </a:r>
          <a:r>
            <a:rPr lang="pt-PT" dirty="0" smtClean="0"/>
            <a:t> </a:t>
          </a:r>
          <a:r>
            <a:rPr lang="pt-PT" dirty="0" err="1" smtClean="0"/>
            <a:t>Parallel</a:t>
          </a:r>
          <a:r>
            <a:rPr lang="pt-PT" dirty="0" smtClean="0"/>
            <a:t> </a:t>
          </a:r>
          <a:r>
            <a:rPr lang="pt-PT" dirty="0" err="1" smtClean="0"/>
            <a:t>Code</a:t>
          </a:r>
          <a:endParaRPr lang="pt-PT" dirty="0"/>
        </a:p>
      </dgm:t>
    </dgm:pt>
    <dgm:pt modelId="{25BEF89C-F428-43E3-AC1B-092350A7841E}" type="parTrans" cxnId="{7F40109D-CAF8-43F6-9485-4CF3C627F63B}">
      <dgm:prSet/>
      <dgm:spPr/>
      <dgm:t>
        <a:bodyPr/>
        <a:lstStyle/>
        <a:p>
          <a:endParaRPr lang="pt-PT"/>
        </a:p>
      </dgm:t>
    </dgm:pt>
    <dgm:pt modelId="{46735ACB-A914-4803-B745-3666D4748CF7}" type="sibTrans" cxnId="{7F40109D-CAF8-43F6-9485-4CF3C627F63B}">
      <dgm:prSet/>
      <dgm:spPr/>
      <dgm:t>
        <a:bodyPr/>
        <a:lstStyle/>
        <a:p>
          <a:endParaRPr lang="pt-PT"/>
        </a:p>
      </dgm:t>
    </dgm:pt>
    <dgm:pt modelId="{852F7A2B-7B06-4AC6-B9A7-4FDED54E2D2C}">
      <dgm:prSet phldrT="[Texto]"/>
      <dgm:spPr/>
      <dgm:t>
        <a:bodyPr/>
        <a:lstStyle/>
        <a:p>
          <a:r>
            <a:rPr lang="pt-PT" dirty="0" err="1" smtClean="0"/>
            <a:t>Serialized</a:t>
          </a:r>
          <a:r>
            <a:rPr lang="pt-PT" dirty="0" smtClean="0"/>
            <a:t> </a:t>
          </a:r>
          <a:r>
            <a:rPr lang="pt-PT" dirty="0" err="1" smtClean="0"/>
            <a:t>Code</a:t>
          </a:r>
          <a:endParaRPr lang="pt-PT" dirty="0"/>
        </a:p>
      </dgm:t>
    </dgm:pt>
    <dgm:pt modelId="{AC46C39F-03ED-45D8-9DCD-EC03FB44A70A}" type="sibTrans" cxnId="{FD9247ED-63B8-4403-80F4-C8CFE1DF606F}">
      <dgm:prSet/>
      <dgm:spPr/>
      <dgm:t>
        <a:bodyPr/>
        <a:lstStyle/>
        <a:p>
          <a:endParaRPr lang="pt-PT"/>
        </a:p>
      </dgm:t>
    </dgm:pt>
    <dgm:pt modelId="{D37075C1-0CD6-43A0-A213-18F179F28315}" type="parTrans" cxnId="{FD9247ED-63B8-4403-80F4-C8CFE1DF606F}">
      <dgm:prSet/>
      <dgm:spPr/>
      <dgm:t>
        <a:bodyPr/>
        <a:lstStyle/>
        <a:p>
          <a:endParaRPr lang="pt-PT"/>
        </a:p>
      </dgm:t>
    </dgm:pt>
    <dgm:pt modelId="{58BD925F-B5D5-40FC-9C89-9C46AEF084EE}">
      <dgm:prSet phldrT="[Texto]"/>
      <dgm:spPr/>
      <dgm:t>
        <a:bodyPr/>
        <a:lstStyle/>
        <a:p>
          <a:r>
            <a:rPr lang="pt-PT" dirty="0" err="1" smtClean="0"/>
            <a:t>Automatic</a:t>
          </a:r>
          <a:r>
            <a:rPr lang="pt-PT" dirty="0" smtClean="0"/>
            <a:t> </a:t>
          </a:r>
          <a:r>
            <a:rPr lang="pt-PT" dirty="0" err="1" smtClean="0"/>
            <a:t>Parallel</a:t>
          </a:r>
          <a:r>
            <a:rPr lang="pt-PT" dirty="0" smtClean="0"/>
            <a:t> </a:t>
          </a:r>
          <a:r>
            <a:rPr lang="pt-PT" dirty="0" err="1" smtClean="0"/>
            <a:t>code</a:t>
          </a:r>
          <a:endParaRPr lang="pt-PT" dirty="0"/>
        </a:p>
      </dgm:t>
    </dgm:pt>
    <dgm:pt modelId="{F393AC51-832B-4538-B06A-4CAE380933B9}" type="parTrans" cxnId="{E47E22C5-1339-41F0-BD46-44ABCF8AD9C7}">
      <dgm:prSet/>
      <dgm:spPr/>
      <dgm:t>
        <a:bodyPr/>
        <a:lstStyle/>
        <a:p>
          <a:endParaRPr lang="pt-PT"/>
        </a:p>
      </dgm:t>
    </dgm:pt>
    <dgm:pt modelId="{D77A1598-DD03-4060-9517-50BE7CEDD9B4}" type="sibTrans" cxnId="{E47E22C5-1339-41F0-BD46-44ABCF8AD9C7}">
      <dgm:prSet/>
      <dgm:spPr/>
      <dgm:t>
        <a:bodyPr/>
        <a:lstStyle/>
        <a:p>
          <a:endParaRPr lang="pt-PT"/>
        </a:p>
      </dgm:t>
    </dgm:pt>
    <dgm:pt modelId="{57ABCC2A-D008-4B80-A3FB-4728B22555C6}" type="pres">
      <dgm:prSet presAssocID="{72DC13E2-8345-4068-BF09-F8B335C433F6}" presName="diagram" presStyleCnt="0">
        <dgm:presLayoutVars>
          <dgm:dir/>
          <dgm:resizeHandles val="exact"/>
        </dgm:presLayoutVars>
      </dgm:prSet>
      <dgm:spPr/>
    </dgm:pt>
    <dgm:pt modelId="{4E5DD7D4-E333-405C-967A-7EB71007B802}" type="pres">
      <dgm:prSet presAssocID="{A2FDEDA5-B67B-4AFE-B80A-29E75BA1C935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02F12AB-2BBE-4D6F-BAAA-814D66EB2585}" type="pres">
      <dgm:prSet presAssocID="{852F7A2B-7B06-4AC6-B9A7-4FDED54E2D2C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3EC14BD-67A8-459E-892B-A06509CFB5C5}" type="pres">
      <dgm:prSet presAssocID="{58BD925F-B5D5-40FC-9C89-9C46AEF084EE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F40109D-CAF8-43F6-9485-4CF3C627F63B}" srcId="{72DC13E2-8345-4068-BF09-F8B335C433F6}" destId="{A2FDEDA5-B67B-4AFE-B80A-29E75BA1C935}" srcOrd="0" destOrd="0" parTransId="{25BEF89C-F428-43E3-AC1B-092350A7841E}" sibTransId="{46735ACB-A914-4803-B745-3666D4748CF7}"/>
    <dgm:cxn modelId="{C421ACFE-87B6-4664-9DBB-2E13AC319A24}" type="presOf" srcId="{72DC13E2-8345-4068-BF09-F8B335C433F6}" destId="{57ABCC2A-D008-4B80-A3FB-4728B22555C6}" srcOrd="0" destOrd="0" presId="urn:microsoft.com/office/officeart/2005/8/layout/arrow5"/>
    <dgm:cxn modelId="{E47E22C5-1339-41F0-BD46-44ABCF8AD9C7}" srcId="{72DC13E2-8345-4068-BF09-F8B335C433F6}" destId="{58BD925F-B5D5-40FC-9C89-9C46AEF084EE}" srcOrd="2" destOrd="0" parTransId="{F393AC51-832B-4538-B06A-4CAE380933B9}" sibTransId="{D77A1598-DD03-4060-9517-50BE7CEDD9B4}"/>
    <dgm:cxn modelId="{657E38E6-F190-434E-B2DC-2F2056B21F77}" type="presOf" srcId="{A2FDEDA5-B67B-4AFE-B80A-29E75BA1C935}" destId="{4E5DD7D4-E333-405C-967A-7EB71007B802}" srcOrd="0" destOrd="0" presId="urn:microsoft.com/office/officeart/2005/8/layout/arrow5"/>
    <dgm:cxn modelId="{FD9247ED-63B8-4403-80F4-C8CFE1DF606F}" srcId="{72DC13E2-8345-4068-BF09-F8B335C433F6}" destId="{852F7A2B-7B06-4AC6-B9A7-4FDED54E2D2C}" srcOrd="1" destOrd="0" parTransId="{D37075C1-0CD6-43A0-A213-18F179F28315}" sibTransId="{AC46C39F-03ED-45D8-9DCD-EC03FB44A70A}"/>
    <dgm:cxn modelId="{97354A21-CC47-4EC7-A2CD-AD2C4B1A5BC0}" type="presOf" srcId="{58BD925F-B5D5-40FC-9C89-9C46AEF084EE}" destId="{93EC14BD-67A8-459E-892B-A06509CFB5C5}" srcOrd="0" destOrd="0" presId="urn:microsoft.com/office/officeart/2005/8/layout/arrow5"/>
    <dgm:cxn modelId="{E19EA8AC-6AE7-4246-8771-87171BCA7F68}" type="presOf" srcId="{852F7A2B-7B06-4AC6-B9A7-4FDED54E2D2C}" destId="{902F12AB-2BBE-4D6F-BAAA-814D66EB2585}" srcOrd="0" destOrd="0" presId="urn:microsoft.com/office/officeart/2005/8/layout/arrow5"/>
    <dgm:cxn modelId="{EAE5EE1A-DD8A-4CE8-BB94-CE86ABA60B36}" type="presParOf" srcId="{57ABCC2A-D008-4B80-A3FB-4728B22555C6}" destId="{4E5DD7D4-E333-405C-967A-7EB71007B802}" srcOrd="0" destOrd="0" presId="urn:microsoft.com/office/officeart/2005/8/layout/arrow5"/>
    <dgm:cxn modelId="{F22E49CF-D30A-47B1-8FEE-9656168EE0EA}" type="presParOf" srcId="{57ABCC2A-D008-4B80-A3FB-4728B22555C6}" destId="{902F12AB-2BBE-4D6F-BAAA-814D66EB2585}" srcOrd="1" destOrd="0" presId="urn:microsoft.com/office/officeart/2005/8/layout/arrow5"/>
    <dgm:cxn modelId="{CE491AA5-CF39-4277-BEDD-7BA0D3A78C3E}" type="presParOf" srcId="{57ABCC2A-D008-4B80-A3FB-4728B22555C6}" destId="{93EC14BD-67A8-459E-892B-A06509CFB5C5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35805-86D9-4778-A0E0-EE6A4A7F091F}">
      <dsp:nvSpPr>
        <dsp:cNvPr id="0" name=""/>
        <dsp:cNvSpPr/>
      </dsp:nvSpPr>
      <dsp:spPr>
        <a:xfrm>
          <a:off x="3332843" y="1056947"/>
          <a:ext cx="204620" cy="896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433"/>
              </a:lnTo>
              <a:lnTo>
                <a:pt x="204620" y="8964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3D38-8B7A-4CD3-9EAF-A88655AAD1B5}">
      <dsp:nvSpPr>
        <dsp:cNvPr id="0" name=""/>
        <dsp:cNvSpPr/>
      </dsp:nvSpPr>
      <dsp:spPr>
        <a:xfrm>
          <a:off x="3128222" y="1056947"/>
          <a:ext cx="204620" cy="896433"/>
        </a:xfrm>
        <a:custGeom>
          <a:avLst/>
          <a:gdLst/>
          <a:ahLst/>
          <a:cxnLst/>
          <a:rect l="0" t="0" r="0" b="0"/>
          <a:pathLst>
            <a:path>
              <a:moveTo>
                <a:pt x="204620" y="0"/>
              </a:moveTo>
              <a:lnTo>
                <a:pt x="204620" y="896433"/>
              </a:lnTo>
              <a:lnTo>
                <a:pt x="0" y="8964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7B32A-993C-442E-BAB8-66416B49192D}">
      <dsp:nvSpPr>
        <dsp:cNvPr id="0" name=""/>
        <dsp:cNvSpPr/>
      </dsp:nvSpPr>
      <dsp:spPr>
        <a:xfrm>
          <a:off x="3332843" y="1056947"/>
          <a:ext cx="2358010" cy="1792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246"/>
              </a:lnTo>
              <a:lnTo>
                <a:pt x="2358010" y="1588246"/>
              </a:lnTo>
              <a:lnTo>
                <a:pt x="2358010" y="17928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897AE-1E85-4564-9376-7B37011AD97D}">
      <dsp:nvSpPr>
        <dsp:cNvPr id="0" name=""/>
        <dsp:cNvSpPr/>
      </dsp:nvSpPr>
      <dsp:spPr>
        <a:xfrm>
          <a:off x="3287123" y="1056947"/>
          <a:ext cx="91440" cy="179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8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9D5ED-CEB2-44D0-A9C7-444406679BD7}">
      <dsp:nvSpPr>
        <dsp:cNvPr id="0" name=""/>
        <dsp:cNvSpPr/>
      </dsp:nvSpPr>
      <dsp:spPr>
        <a:xfrm>
          <a:off x="974832" y="1056947"/>
          <a:ext cx="2358010" cy="1792867"/>
        </a:xfrm>
        <a:custGeom>
          <a:avLst/>
          <a:gdLst/>
          <a:ahLst/>
          <a:cxnLst/>
          <a:rect l="0" t="0" r="0" b="0"/>
          <a:pathLst>
            <a:path>
              <a:moveTo>
                <a:pt x="2358010" y="0"/>
              </a:moveTo>
              <a:lnTo>
                <a:pt x="2358010" y="1588246"/>
              </a:lnTo>
              <a:lnTo>
                <a:pt x="0" y="1588246"/>
              </a:lnTo>
              <a:lnTo>
                <a:pt x="0" y="17928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22523-FA5E-417A-A976-D644CDF847CC}">
      <dsp:nvSpPr>
        <dsp:cNvPr id="0" name=""/>
        <dsp:cNvSpPr/>
      </dsp:nvSpPr>
      <dsp:spPr>
        <a:xfrm>
          <a:off x="2358458" y="82562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Twin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Peaks</a:t>
          </a:r>
          <a:endParaRPr lang="pt-PT" sz="2200" kern="1200" dirty="0"/>
        </a:p>
      </dsp:txBody>
      <dsp:txXfrm>
        <a:off x="2358458" y="82562"/>
        <a:ext cx="1948769" cy="974384"/>
      </dsp:txXfrm>
    </dsp:sp>
    <dsp:sp modelId="{AAE6C42D-0DC6-477E-AD63-8EF3E118FA2D}">
      <dsp:nvSpPr>
        <dsp:cNvPr id="0" name=""/>
        <dsp:cNvSpPr/>
      </dsp:nvSpPr>
      <dsp:spPr>
        <a:xfrm>
          <a:off x="447" y="2849814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Mapping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Computation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Kernels</a:t>
          </a:r>
          <a:endParaRPr lang="pt-PT" sz="2200" kern="1200" dirty="0"/>
        </a:p>
      </dsp:txBody>
      <dsp:txXfrm>
        <a:off x="447" y="2849814"/>
        <a:ext cx="1948769" cy="974384"/>
      </dsp:txXfrm>
    </dsp:sp>
    <dsp:sp modelId="{4F1BD2FC-E8A2-4500-AF0B-6D9D67C1211C}">
      <dsp:nvSpPr>
        <dsp:cNvPr id="0" name=""/>
        <dsp:cNvSpPr/>
      </dsp:nvSpPr>
      <dsp:spPr>
        <a:xfrm>
          <a:off x="2358458" y="2849814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Mapping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Memory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Spaces</a:t>
          </a:r>
          <a:endParaRPr lang="pt-PT" sz="2200" kern="1200" dirty="0"/>
        </a:p>
      </dsp:txBody>
      <dsp:txXfrm>
        <a:off x="2358458" y="2849814"/>
        <a:ext cx="1948769" cy="974384"/>
      </dsp:txXfrm>
    </dsp:sp>
    <dsp:sp modelId="{8F7D664F-FEF3-48E0-943D-F3F9D33DEC6B}">
      <dsp:nvSpPr>
        <dsp:cNvPr id="0" name=""/>
        <dsp:cNvSpPr/>
      </dsp:nvSpPr>
      <dsp:spPr>
        <a:xfrm>
          <a:off x="4716469" y="2849814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Low-level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Optimizations</a:t>
          </a:r>
          <a:endParaRPr lang="pt-PT" sz="2200" kern="1200" dirty="0"/>
        </a:p>
      </dsp:txBody>
      <dsp:txXfrm>
        <a:off x="4716469" y="2849814"/>
        <a:ext cx="1948769" cy="974384"/>
      </dsp:txXfrm>
    </dsp:sp>
    <dsp:sp modelId="{5F096BA4-F418-4FEB-BE6B-85AC6260FCCD}">
      <dsp:nvSpPr>
        <dsp:cNvPr id="0" name=""/>
        <dsp:cNvSpPr/>
      </dsp:nvSpPr>
      <dsp:spPr>
        <a:xfrm>
          <a:off x="1179452" y="1466188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CPU</a:t>
          </a:r>
          <a:endParaRPr lang="pt-PT" sz="2200" kern="1200" dirty="0"/>
        </a:p>
      </dsp:txBody>
      <dsp:txXfrm>
        <a:off x="1179452" y="1466188"/>
        <a:ext cx="1948769" cy="974384"/>
      </dsp:txXfrm>
    </dsp:sp>
    <dsp:sp modelId="{EB41CE94-C26B-49AA-BA34-0497D9937383}">
      <dsp:nvSpPr>
        <dsp:cNvPr id="0" name=""/>
        <dsp:cNvSpPr/>
      </dsp:nvSpPr>
      <dsp:spPr>
        <a:xfrm>
          <a:off x="3537463" y="1466188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GPU</a:t>
          </a:r>
          <a:endParaRPr lang="pt-PT" sz="2200" kern="1200" dirty="0"/>
        </a:p>
      </dsp:txBody>
      <dsp:txXfrm>
        <a:off x="3537463" y="1466188"/>
        <a:ext cx="1948769" cy="974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EB441-DBAF-4F2F-ABFA-3643DBF93E63}">
      <dsp:nvSpPr>
        <dsp:cNvPr id="0" name=""/>
        <dsp:cNvSpPr/>
      </dsp:nvSpPr>
      <dsp:spPr>
        <a:xfrm rot="5400000">
          <a:off x="5390996" y="-2150179"/>
          <a:ext cx="987641" cy="55386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 smtClean="0"/>
            <a:t>Find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possible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paralized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regions</a:t>
          </a:r>
          <a:endParaRPr lang="pt-PT" sz="2200" kern="1200" dirty="0"/>
        </a:p>
      </dsp:txBody>
      <dsp:txXfrm rot="-5400000">
        <a:off x="3115492" y="173538"/>
        <a:ext cx="5490438" cy="891215"/>
      </dsp:txXfrm>
    </dsp:sp>
    <dsp:sp modelId="{E7D51EE5-2FF2-4E8E-ACC2-CE012B27254C}">
      <dsp:nvSpPr>
        <dsp:cNvPr id="0" name=""/>
        <dsp:cNvSpPr/>
      </dsp:nvSpPr>
      <dsp:spPr>
        <a:xfrm>
          <a:off x="0" y="1870"/>
          <a:ext cx="3115491" cy="123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900" kern="1200" dirty="0" smtClean="0"/>
            <a:t>Kremlin</a:t>
          </a:r>
          <a:endParaRPr lang="pt-PT" sz="5900" kern="1200" dirty="0"/>
        </a:p>
      </dsp:txBody>
      <dsp:txXfrm>
        <a:off x="60266" y="62136"/>
        <a:ext cx="2994959" cy="1114019"/>
      </dsp:txXfrm>
    </dsp:sp>
    <dsp:sp modelId="{F5F29CEE-0E89-422C-89F5-805355305746}">
      <dsp:nvSpPr>
        <dsp:cNvPr id="0" name=""/>
        <dsp:cNvSpPr/>
      </dsp:nvSpPr>
      <dsp:spPr>
        <a:xfrm rot="5400000">
          <a:off x="5390996" y="-853899"/>
          <a:ext cx="987641" cy="55386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 smtClean="0"/>
            <a:t>Parallel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speedup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estimation</a:t>
          </a:r>
          <a:endParaRPr lang="pt-PT" sz="2200" kern="1200" dirty="0"/>
        </a:p>
      </dsp:txBody>
      <dsp:txXfrm rot="-5400000">
        <a:off x="3115492" y="1469818"/>
        <a:ext cx="5490438" cy="891215"/>
      </dsp:txXfrm>
    </dsp:sp>
    <dsp:sp modelId="{8418DF65-A738-4128-B083-65DDB6C56AB7}">
      <dsp:nvSpPr>
        <dsp:cNvPr id="0" name=""/>
        <dsp:cNvSpPr/>
      </dsp:nvSpPr>
      <dsp:spPr>
        <a:xfrm>
          <a:off x="0" y="1298150"/>
          <a:ext cx="3115491" cy="123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900" kern="1200" smtClean="0"/>
            <a:t>Kismet</a:t>
          </a:r>
          <a:endParaRPr lang="pt-PT" sz="5900" kern="1200" dirty="0"/>
        </a:p>
      </dsp:txBody>
      <dsp:txXfrm>
        <a:off x="60266" y="1358416"/>
        <a:ext cx="2994959" cy="1114019"/>
      </dsp:txXfrm>
    </dsp:sp>
    <dsp:sp modelId="{B2942FDB-CE02-4D79-ACA4-01DB55B42381}">
      <dsp:nvSpPr>
        <dsp:cNvPr id="0" name=""/>
        <dsp:cNvSpPr/>
      </dsp:nvSpPr>
      <dsp:spPr>
        <a:xfrm rot="5400000">
          <a:off x="5390996" y="442379"/>
          <a:ext cx="987641" cy="55386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 smtClean="0"/>
            <a:t>autotuning</a:t>
          </a:r>
          <a:r>
            <a:rPr lang="pt-PT" sz="2200" kern="1200" dirty="0" smtClean="0"/>
            <a:t> </a:t>
          </a:r>
          <a:r>
            <a:rPr lang="en-US" sz="2200" kern="1200" dirty="0" smtClean="0"/>
            <a:t>framework to dynamically adapt applications in multicore </a:t>
          </a:r>
          <a:r>
            <a:rPr lang="pt-PT" sz="2200" kern="1200" dirty="0" err="1" smtClean="0"/>
            <a:t>architectures</a:t>
          </a:r>
          <a:endParaRPr lang="pt-PT" sz="2200" kern="1200" dirty="0"/>
        </a:p>
      </dsp:txBody>
      <dsp:txXfrm rot="-5400000">
        <a:off x="3115492" y="2766097"/>
        <a:ext cx="5490438" cy="891215"/>
      </dsp:txXfrm>
    </dsp:sp>
    <dsp:sp modelId="{572C9018-176C-4B61-B50A-9E3E2E821224}">
      <dsp:nvSpPr>
        <dsp:cNvPr id="0" name=""/>
        <dsp:cNvSpPr/>
      </dsp:nvSpPr>
      <dsp:spPr>
        <a:xfrm>
          <a:off x="0" y="2594429"/>
          <a:ext cx="3115491" cy="123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900" kern="1200" dirty="0" smtClean="0"/>
            <a:t>Argo</a:t>
          </a:r>
          <a:endParaRPr lang="pt-PT" sz="5900" kern="1200" dirty="0"/>
        </a:p>
      </dsp:txBody>
      <dsp:txXfrm>
        <a:off x="60266" y="2654695"/>
        <a:ext cx="2994959" cy="1114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7BD3E-6A90-4451-A643-8656F974031B}">
      <dsp:nvSpPr>
        <dsp:cNvPr id="0" name=""/>
        <dsp:cNvSpPr/>
      </dsp:nvSpPr>
      <dsp:spPr>
        <a:xfrm>
          <a:off x="2233" y="257706"/>
          <a:ext cx="2177993" cy="604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dirty="0" smtClean="0"/>
            <a:t>Kremlin</a:t>
          </a:r>
          <a:endParaRPr lang="pt-PT" sz="2100" kern="1200" dirty="0"/>
        </a:p>
      </dsp:txBody>
      <dsp:txXfrm>
        <a:off x="2233" y="257706"/>
        <a:ext cx="2177993" cy="604800"/>
      </dsp:txXfrm>
    </dsp:sp>
    <dsp:sp modelId="{2EE05553-D9C6-4E60-A1DF-BAC1A3A65EDA}">
      <dsp:nvSpPr>
        <dsp:cNvPr id="0" name=""/>
        <dsp:cNvSpPr/>
      </dsp:nvSpPr>
      <dsp:spPr>
        <a:xfrm>
          <a:off x="2233" y="862506"/>
          <a:ext cx="2177993" cy="18158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100" kern="1200" dirty="0" err="1" smtClean="0"/>
            <a:t>Detect</a:t>
          </a:r>
          <a:r>
            <a:rPr lang="pt-PT" sz="2100" kern="1200" dirty="0" smtClean="0"/>
            <a:t> </a:t>
          </a:r>
          <a:r>
            <a:rPr lang="pt-PT" sz="2100" kern="1200" dirty="0" err="1" smtClean="0"/>
            <a:t>Possible</a:t>
          </a:r>
          <a:r>
            <a:rPr lang="pt-PT" sz="2100" kern="1200" dirty="0" smtClean="0"/>
            <a:t> </a:t>
          </a:r>
          <a:r>
            <a:rPr lang="pt-PT" sz="2100" kern="1200" dirty="0" err="1" smtClean="0"/>
            <a:t>Parallized</a:t>
          </a:r>
          <a:r>
            <a:rPr lang="pt-PT" sz="2100" kern="1200" dirty="0" smtClean="0"/>
            <a:t> </a:t>
          </a:r>
          <a:r>
            <a:rPr lang="pt-PT" sz="2100" kern="1200" dirty="0" err="1" smtClean="0"/>
            <a:t>code</a:t>
          </a:r>
          <a:r>
            <a:rPr lang="pt-PT" sz="2100" kern="1200" dirty="0" smtClean="0"/>
            <a:t> </a:t>
          </a:r>
          <a:endParaRPr lang="pt-PT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100" kern="1200" dirty="0" err="1" smtClean="0"/>
            <a:t>Avaliation</a:t>
          </a:r>
          <a:r>
            <a:rPr lang="pt-PT" sz="2100" kern="1200" dirty="0" smtClean="0"/>
            <a:t> </a:t>
          </a:r>
          <a:r>
            <a:rPr lang="pt-PT" sz="2100" kern="1200" dirty="0" err="1" smtClean="0"/>
            <a:t>of</a:t>
          </a:r>
          <a:r>
            <a:rPr lang="pt-PT" sz="2100" kern="1200" dirty="0" smtClean="0"/>
            <a:t> </a:t>
          </a:r>
          <a:r>
            <a:rPr lang="pt-PT" sz="2100" kern="1200" dirty="0" err="1" smtClean="0"/>
            <a:t>its</a:t>
          </a:r>
          <a:r>
            <a:rPr lang="pt-PT" sz="2100" kern="1200" dirty="0" smtClean="0"/>
            <a:t> Speed </a:t>
          </a:r>
          <a:r>
            <a:rPr lang="pt-PT" sz="2100" kern="1200" dirty="0" err="1" smtClean="0"/>
            <a:t>up’s</a:t>
          </a:r>
          <a:r>
            <a:rPr lang="pt-PT" sz="2100" kern="1200" dirty="0" smtClean="0"/>
            <a:t> </a:t>
          </a:r>
          <a:r>
            <a:rPr lang="pt-PT" sz="2100" kern="1200" dirty="0" err="1" smtClean="0"/>
            <a:t>impact</a:t>
          </a:r>
          <a:endParaRPr lang="pt-PT" sz="2100" kern="1200" dirty="0"/>
        </a:p>
      </dsp:txBody>
      <dsp:txXfrm>
        <a:off x="2233" y="862506"/>
        <a:ext cx="2177993" cy="1815817"/>
      </dsp:txXfrm>
    </dsp:sp>
    <dsp:sp modelId="{926EE498-D7E7-4127-8277-D91AB47B3CAA}">
      <dsp:nvSpPr>
        <dsp:cNvPr id="0" name=""/>
        <dsp:cNvSpPr/>
      </dsp:nvSpPr>
      <dsp:spPr>
        <a:xfrm>
          <a:off x="2485146" y="257706"/>
          <a:ext cx="2177993" cy="604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dirty="0" err="1" smtClean="0"/>
            <a:t>Kismet</a:t>
          </a:r>
          <a:endParaRPr lang="pt-PT" sz="2100" kern="1200" dirty="0"/>
        </a:p>
      </dsp:txBody>
      <dsp:txXfrm>
        <a:off x="2485146" y="257706"/>
        <a:ext cx="2177993" cy="604800"/>
      </dsp:txXfrm>
    </dsp:sp>
    <dsp:sp modelId="{A4277B13-AB57-466C-9EAB-E95D709B4E5F}">
      <dsp:nvSpPr>
        <dsp:cNvPr id="0" name=""/>
        <dsp:cNvSpPr/>
      </dsp:nvSpPr>
      <dsp:spPr>
        <a:xfrm>
          <a:off x="2485146" y="862506"/>
          <a:ext cx="2177993" cy="18158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100" kern="1200" dirty="0" smtClean="0"/>
            <a:t>Speed </a:t>
          </a:r>
          <a:r>
            <a:rPr lang="pt-PT" sz="2100" kern="1200" dirty="0" err="1" smtClean="0"/>
            <a:t>up</a:t>
          </a:r>
          <a:r>
            <a:rPr lang="pt-PT" sz="2100" kern="1200" dirty="0" smtClean="0"/>
            <a:t> </a:t>
          </a:r>
          <a:r>
            <a:rPr lang="pt-PT" sz="2100" kern="1200" dirty="0" err="1" smtClean="0"/>
            <a:t>Estimation</a:t>
          </a:r>
          <a:r>
            <a:rPr lang="pt-PT" sz="2100" kern="1200" dirty="0" smtClean="0"/>
            <a:t> for a non-</a:t>
          </a:r>
          <a:r>
            <a:rPr lang="pt-PT" sz="2100" kern="1200" dirty="0" err="1" smtClean="0"/>
            <a:t>paralled</a:t>
          </a:r>
          <a:r>
            <a:rPr lang="pt-PT" sz="2100" kern="1200" dirty="0" smtClean="0"/>
            <a:t> </a:t>
          </a:r>
          <a:r>
            <a:rPr lang="pt-PT" sz="2100" kern="1200" dirty="0" err="1" smtClean="0"/>
            <a:t>code</a:t>
          </a:r>
          <a:endParaRPr lang="pt-PT" sz="2100" kern="1200" dirty="0"/>
        </a:p>
      </dsp:txBody>
      <dsp:txXfrm>
        <a:off x="2485146" y="862506"/>
        <a:ext cx="2177993" cy="1815817"/>
      </dsp:txXfrm>
    </dsp:sp>
    <dsp:sp modelId="{2AA4D1F2-6CEE-4619-AA09-F9728FD72EC1}">
      <dsp:nvSpPr>
        <dsp:cNvPr id="0" name=""/>
        <dsp:cNvSpPr/>
      </dsp:nvSpPr>
      <dsp:spPr>
        <a:xfrm>
          <a:off x="4968058" y="257706"/>
          <a:ext cx="2177993" cy="604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dirty="0" smtClean="0"/>
            <a:t>Argo</a:t>
          </a:r>
          <a:endParaRPr lang="pt-PT" sz="2100" kern="1200" dirty="0"/>
        </a:p>
      </dsp:txBody>
      <dsp:txXfrm>
        <a:off x="4968058" y="257706"/>
        <a:ext cx="2177993" cy="604800"/>
      </dsp:txXfrm>
    </dsp:sp>
    <dsp:sp modelId="{EB43DBEE-C047-4A61-962E-C9DD0C876932}">
      <dsp:nvSpPr>
        <dsp:cNvPr id="0" name=""/>
        <dsp:cNvSpPr/>
      </dsp:nvSpPr>
      <dsp:spPr>
        <a:xfrm>
          <a:off x="4968058" y="862506"/>
          <a:ext cx="2177993" cy="18158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PT" sz="2100" kern="1200" dirty="0"/>
        </a:p>
      </dsp:txBody>
      <dsp:txXfrm>
        <a:off x="4968058" y="862506"/>
        <a:ext cx="2177993" cy="1815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80243-0EDF-4CC1-BF24-E5377D667F6E}">
      <dsp:nvSpPr>
        <dsp:cNvPr id="0" name=""/>
        <dsp:cNvSpPr/>
      </dsp:nvSpPr>
      <dsp:spPr>
        <a:xfrm>
          <a:off x="4959" y="2248131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err="1" smtClean="0"/>
            <a:t>Evaluate</a:t>
          </a:r>
          <a:r>
            <a:rPr lang="pt-PT" sz="1300" kern="1200" dirty="0" smtClean="0"/>
            <a:t> softwares’ uses </a:t>
          </a:r>
          <a:r>
            <a:rPr lang="pt-PT" sz="1300" kern="1200" dirty="0" err="1" smtClean="0"/>
            <a:t>and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results</a:t>
          </a:r>
          <a:endParaRPr lang="pt-PT" sz="1300" kern="1200" dirty="0"/>
        </a:p>
      </dsp:txBody>
      <dsp:txXfrm>
        <a:off x="31975" y="2275147"/>
        <a:ext cx="1483309" cy="868372"/>
      </dsp:txXfrm>
    </dsp:sp>
    <dsp:sp modelId="{0E910E21-1D6E-426C-AA46-52F483B0D422}">
      <dsp:nvSpPr>
        <dsp:cNvPr id="0" name=""/>
        <dsp:cNvSpPr/>
      </dsp:nvSpPr>
      <dsp:spPr>
        <a:xfrm>
          <a:off x="1696034" y="2518703"/>
          <a:ext cx="325916" cy="381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100" kern="1200"/>
        </a:p>
      </dsp:txBody>
      <dsp:txXfrm>
        <a:off x="1696034" y="2594955"/>
        <a:ext cx="228141" cy="228756"/>
      </dsp:txXfrm>
    </dsp:sp>
    <dsp:sp modelId="{1F91038D-DEA6-4984-BE2F-E68F3CF3C81C}">
      <dsp:nvSpPr>
        <dsp:cNvPr id="0" name=""/>
        <dsp:cNvSpPr/>
      </dsp:nvSpPr>
      <dsp:spPr>
        <a:xfrm>
          <a:off x="2157236" y="2248131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err="1" smtClean="0"/>
            <a:t>Apply</a:t>
          </a:r>
          <a:r>
            <a:rPr lang="pt-PT" sz="1300" kern="1200" dirty="0" smtClean="0"/>
            <a:t> softwares to </a:t>
          </a:r>
          <a:r>
            <a:rPr lang="pt-PT" sz="1300" kern="1200" dirty="0" err="1" smtClean="0"/>
            <a:t>specific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programs</a:t>
          </a:r>
          <a:endParaRPr lang="pt-PT" sz="1300" kern="1200" dirty="0" smtClean="0"/>
        </a:p>
      </dsp:txBody>
      <dsp:txXfrm>
        <a:off x="2184252" y="2275147"/>
        <a:ext cx="1483309" cy="868372"/>
      </dsp:txXfrm>
    </dsp:sp>
    <dsp:sp modelId="{B2C764A2-BD79-4CC9-B799-1940327C3044}">
      <dsp:nvSpPr>
        <dsp:cNvPr id="0" name=""/>
        <dsp:cNvSpPr/>
      </dsp:nvSpPr>
      <dsp:spPr>
        <a:xfrm>
          <a:off x="3848312" y="2518703"/>
          <a:ext cx="325916" cy="381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100" kern="1200"/>
        </a:p>
      </dsp:txBody>
      <dsp:txXfrm>
        <a:off x="3848312" y="2594955"/>
        <a:ext cx="228141" cy="228756"/>
      </dsp:txXfrm>
    </dsp:sp>
    <dsp:sp modelId="{02571C03-3AD9-4457-8D9B-F10B831BD88E}">
      <dsp:nvSpPr>
        <dsp:cNvPr id="0" name=""/>
        <dsp:cNvSpPr/>
      </dsp:nvSpPr>
      <dsp:spPr>
        <a:xfrm>
          <a:off x="4309514" y="2248131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Compare </a:t>
          </a:r>
          <a:r>
            <a:rPr lang="pt-PT" sz="1300" kern="1200" dirty="0" err="1" smtClean="0"/>
            <a:t>results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with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different</a:t>
          </a:r>
          <a:r>
            <a:rPr lang="pt-PT" sz="1300" kern="1200" dirty="0" smtClean="0"/>
            <a:t> set </a:t>
          </a:r>
          <a:r>
            <a:rPr lang="pt-PT" sz="1300" kern="1200" dirty="0" err="1" smtClean="0"/>
            <a:t>ups</a:t>
          </a:r>
          <a:endParaRPr lang="pt-PT" sz="1300" kern="1200" dirty="0"/>
        </a:p>
      </dsp:txBody>
      <dsp:txXfrm>
        <a:off x="4336530" y="2275147"/>
        <a:ext cx="1483309" cy="868372"/>
      </dsp:txXfrm>
    </dsp:sp>
    <dsp:sp modelId="{058BFCCB-7FD7-4C01-A83B-9B46FCB98F57}">
      <dsp:nvSpPr>
        <dsp:cNvPr id="0" name=""/>
        <dsp:cNvSpPr/>
      </dsp:nvSpPr>
      <dsp:spPr>
        <a:xfrm>
          <a:off x="6000589" y="2518703"/>
          <a:ext cx="325916" cy="381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100" kern="1200"/>
        </a:p>
      </dsp:txBody>
      <dsp:txXfrm>
        <a:off x="6000589" y="2594955"/>
        <a:ext cx="228141" cy="228756"/>
      </dsp:txXfrm>
    </dsp:sp>
    <dsp:sp modelId="{E304B6CC-F1E1-46BF-ADF3-C2E2CB2875DF}">
      <dsp:nvSpPr>
        <dsp:cNvPr id="0" name=""/>
        <dsp:cNvSpPr/>
      </dsp:nvSpPr>
      <dsp:spPr>
        <a:xfrm>
          <a:off x="6461792" y="2248131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err="1" smtClean="0"/>
            <a:t>Build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Autotuner</a:t>
          </a:r>
          <a:r>
            <a:rPr lang="pt-PT" sz="1300" kern="1200" dirty="0" smtClean="0"/>
            <a:t>/</a:t>
          </a:r>
          <a:r>
            <a:rPr lang="pt-PT" sz="1300" kern="1200" dirty="0" err="1" smtClean="0"/>
            <a:t>concept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proof</a:t>
          </a:r>
          <a:endParaRPr lang="pt-PT" sz="1300" kern="1200" dirty="0"/>
        </a:p>
      </dsp:txBody>
      <dsp:txXfrm>
        <a:off x="6488808" y="2275147"/>
        <a:ext cx="1483309" cy="868372"/>
      </dsp:txXfrm>
    </dsp:sp>
    <dsp:sp modelId="{BDF34978-EA65-4C3E-9A3C-95B0F0BDDEA3}">
      <dsp:nvSpPr>
        <dsp:cNvPr id="0" name=""/>
        <dsp:cNvSpPr/>
      </dsp:nvSpPr>
      <dsp:spPr>
        <a:xfrm>
          <a:off x="8152867" y="2518703"/>
          <a:ext cx="325916" cy="381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100" kern="1200"/>
        </a:p>
      </dsp:txBody>
      <dsp:txXfrm>
        <a:off x="8152867" y="2594955"/>
        <a:ext cx="228141" cy="228756"/>
      </dsp:txXfrm>
    </dsp:sp>
    <dsp:sp modelId="{AE3C81EA-8B08-4534-A346-814983AE123E}">
      <dsp:nvSpPr>
        <dsp:cNvPr id="0" name=""/>
        <dsp:cNvSpPr/>
      </dsp:nvSpPr>
      <dsp:spPr>
        <a:xfrm>
          <a:off x="8614069" y="2248131"/>
          <a:ext cx="1537341" cy="9224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err="1" smtClean="0"/>
            <a:t>Evaluate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Autotuner</a:t>
          </a:r>
          <a:r>
            <a:rPr lang="pt-PT" sz="1300" kern="1200" dirty="0" smtClean="0"/>
            <a:t>/</a:t>
          </a:r>
          <a:r>
            <a:rPr lang="pt-PT" sz="1300" kern="1200" dirty="0" err="1" smtClean="0"/>
            <a:t>concept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proof</a:t>
          </a:r>
          <a:r>
            <a:rPr lang="pt-PT" sz="1300" kern="1200" dirty="0" smtClean="0"/>
            <a:t> </a:t>
          </a:r>
          <a:r>
            <a:rPr lang="pt-PT" sz="1300" kern="1200" dirty="0" err="1" smtClean="0"/>
            <a:t>results</a:t>
          </a:r>
          <a:endParaRPr lang="pt-PT" sz="1300" kern="1200" dirty="0"/>
        </a:p>
      </dsp:txBody>
      <dsp:txXfrm>
        <a:off x="8641085" y="2275147"/>
        <a:ext cx="1483309" cy="868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DD7D4-E333-405C-967A-7EB71007B802}">
      <dsp:nvSpPr>
        <dsp:cNvPr id="0" name=""/>
        <dsp:cNvSpPr/>
      </dsp:nvSpPr>
      <dsp:spPr>
        <a:xfrm>
          <a:off x="1884620" y="4"/>
          <a:ext cx="1784287" cy="1784287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err="1" smtClean="0"/>
            <a:t>Manually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Parallel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Code</a:t>
          </a:r>
          <a:endParaRPr lang="pt-PT" sz="1400" kern="1200" dirty="0"/>
        </a:p>
      </dsp:txBody>
      <dsp:txXfrm>
        <a:off x="2330692" y="4"/>
        <a:ext cx="892143" cy="1472037"/>
      </dsp:txXfrm>
    </dsp:sp>
    <dsp:sp modelId="{902F12AB-2BBE-4D6F-BAAA-814D66EB2585}">
      <dsp:nvSpPr>
        <dsp:cNvPr id="0" name=""/>
        <dsp:cNvSpPr/>
      </dsp:nvSpPr>
      <dsp:spPr>
        <a:xfrm rot="7200000">
          <a:off x="2915194" y="1785011"/>
          <a:ext cx="1784287" cy="1784287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err="1" smtClean="0"/>
            <a:t>Serialized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Code</a:t>
          </a:r>
          <a:endParaRPr lang="pt-PT" sz="1400" kern="1200" dirty="0"/>
        </a:p>
      </dsp:txBody>
      <dsp:txXfrm rot="-5400000">
        <a:off x="3206527" y="2309146"/>
        <a:ext cx="1472037" cy="892143"/>
      </dsp:txXfrm>
    </dsp:sp>
    <dsp:sp modelId="{93EC14BD-67A8-459E-892B-A06509CFB5C5}">
      <dsp:nvSpPr>
        <dsp:cNvPr id="0" name=""/>
        <dsp:cNvSpPr/>
      </dsp:nvSpPr>
      <dsp:spPr>
        <a:xfrm rot="14400000">
          <a:off x="854045" y="1785011"/>
          <a:ext cx="1784287" cy="1784287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err="1" smtClean="0"/>
            <a:t>Automatic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Parallel</a:t>
          </a:r>
          <a:r>
            <a:rPr lang="pt-PT" sz="1400" kern="1200" dirty="0" smtClean="0"/>
            <a:t> </a:t>
          </a:r>
          <a:r>
            <a:rPr lang="pt-PT" sz="1400" kern="1200" dirty="0" err="1" smtClean="0"/>
            <a:t>code</a:t>
          </a:r>
          <a:endParaRPr lang="pt-PT" sz="1400" kern="1200" dirty="0"/>
        </a:p>
      </dsp:txBody>
      <dsp:txXfrm rot="5400000">
        <a:off x="874962" y="2309146"/>
        <a:ext cx="1472037" cy="892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3614D8C-0DC8-4A06-BADF-1FD53A9CECEC}" type="datetimeFigureOut">
              <a:rPr lang="pt-PT" smtClean="0"/>
              <a:t>31/01/2017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F860F64-E966-4EB5-9711-ED060658A6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4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6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Figure 5 showcases the overall framework to execute applications in Twin Peaks. The functions of the application that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need to be accelerated are re-written in OpenCL (App Kernel Files) and the code calling these functions is changed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to use the OpenCL API (App Driver Files). The rest of the application remains unchanged (Other App Files).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The kernel files are then compiled using our compiler to generate x86 libraries (</a:t>
            </a:r>
            <a:r>
              <a:rPr lang="en-US" sz="1000" b="0" i="0" u="none" strike="noStrike" kern="1200" baseline="0" dirty="0" err="1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libKernel</a:t>
            </a:r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), whereas the other application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files are compiled using native compilers (e.g., g++, MSVC++) to generate x86 binaries. Our runtime files are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also compiled using the native compilers to generate a runtime </a:t>
            </a:r>
            <a:r>
              <a:rPr lang="pt-PT" sz="1000" b="0" i="0" u="none" strike="noStrike" kern="1200" baseline="0" dirty="0" err="1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library</a:t>
            </a:r>
            <a:r>
              <a:rPr lang="pt-PT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 (</a:t>
            </a:r>
            <a:r>
              <a:rPr lang="pt-PT" sz="1000" b="0" i="0" u="none" strike="noStrike" kern="1200" baseline="0" dirty="0" err="1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libRuntime</a:t>
            </a:r>
            <a:r>
              <a:rPr lang="pt-PT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pt-PT" sz="1000" b="0" i="0" u="none" strike="noStrike" kern="1200" baseline="0" dirty="0" smtClean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endParaRPr lang="pt-PT" sz="1000" b="0" i="0" u="none" strike="noStrike" kern="1200" baseline="0" dirty="0" smtClean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endParaRPr lang="pt-PT" sz="1000" dirty="0">
              <a:solidFill>
                <a:srgbClr val="00B0F0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528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Kremlin: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Kremlin aims to answer the question, "What parts of this program should I spent time parallelizing?". In this sense, it is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gprof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for parallelization. Kremlin profiles a serial program and tells the programmer not only what regions should be parallelized, but also the order in which they should be parallelized to maximize the return on their effort.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Kismet: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Kismet helps mitigate the risk of parallel software engineering by answering the question, "What is the best performance I can expect if I parallelize this program?" Kismet profiles serial programs and reports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upperbound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parallel speedup based on the program's inherent parallelism and the system it will be running on.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50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47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Codigo</a:t>
            </a:r>
            <a:r>
              <a:rPr lang="pt-PT" dirty="0" smtClean="0"/>
              <a:t> sequencial dos dois casos de</a:t>
            </a:r>
            <a:r>
              <a:rPr lang="pt-PT" baseline="0" dirty="0" smtClean="0"/>
              <a:t> uso do projeto</a:t>
            </a:r>
          </a:p>
          <a:p>
            <a:r>
              <a:rPr lang="pt-PT" baseline="0" dirty="0" smtClean="0"/>
              <a:t>Métricas</a:t>
            </a:r>
          </a:p>
          <a:p>
            <a:r>
              <a:rPr lang="pt-PT" baseline="0" dirty="0" smtClean="0"/>
              <a:t>Como vou fazer as medições energéticas -&gt; Recorrer à biblioteca  C RAPL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087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Codigo</a:t>
            </a:r>
            <a:r>
              <a:rPr lang="pt-PT" dirty="0" smtClean="0"/>
              <a:t> sequencial dos dois casos de</a:t>
            </a:r>
            <a:r>
              <a:rPr lang="pt-PT" baseline="0" dirty="0" smtClean="0"/>
              <a:t> uso do projeto</a:t>
            </a:r>
          </a:p>
          <a:p>
            <a:r>
              <a:rPr lang="pt-PT" baseline="0" dirty="0" smtClean="0"/>
              <a:t>Métricas</a:t>
            </a:r>
          </a:p>
          <a:p>
            <a:r>
              <a:rPr lang="pt-PT" baseline="0" dirty="0" smtClean="0"/>
              <a:t>Como vou fazer as medições energéticas -&gt; Recorrer à biblioteca  C RAPL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26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6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3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1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0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9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7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67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03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8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6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06/01/2017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2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362" y="745994"/>
            <a:ext cx="10061275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Autotuning</a:t>
            </a:r>
            <a:r>
              <a:rPr lang="en-US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Parallel Application in Heterogeneous Systems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87958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PT" sz="4300" dirty="0" smtClean="0">
                <a:latin typeface="Constantia" panose="02030602050306030303" pitchFamily="18" charset="0"/>
              </a:rPr>
              <a:t>João Alberto Trigo de Bordalo Morais</a:t>
            </a:r>
          </a:p>
          <a:p>
            <a:endParaRPr lang="pt-PT" sz="3200" dirty="0" smtClean="0">
              <a:latin typeface="Constantia" panose="02030602050306030303" pitchFamily="18" charset="0"/>
            </a:endParaRPr>
          </a:p>
          <a:p>
            <a:r>
              <a:rPr lang="pt-PT" sz="2000" dirty="0" smtClean="0">
                <a:latin typeface="Constantia" panose="02030602050306030303" pitchFamily="18" charset="0"/>
              </a:rPr>
              <a:t>Supervisor:</a:t>
            </a:r>
          </a:p>
          <a:p>
            <a:r>
              <a:rPr lang="pt-PT" sz="2000" dirty="0" smtClean="0">
                <a:latin typeface="Constantia" panose="02030602050306030303" pitchFamily="18" charset="0"/>
              </a:rPr>
              <a:t>Jorge Manuel Gomes Barbosa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4" name="Marcador de Posição de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150218" cy="745994"/>
          </a:xfrm>
          <a:prstGeom prst="rect">
            <a:avLst/>
          </a:prstGeom>
        </p:spPr>
      </p:pic>
      <p:pic>
        <p:nvPicPr>
          <p:cNvPr id="1030" name="Picture 6" descr="http://reaction.fe.up.pt/workshop/images/lia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785" y="6401985"/>
            <a:ext cx="1894215" cy="4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Problem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10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06" y="2219422"/>
            <a:ext cx="2482575" cy="23597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6" y="2229426"/>
            <a:ext cx="2482575" cy="24825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32" y="2936640"/>
            <a:ext cx="942713" cy="94271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30288" y="4990274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Software </a:t>
            </a:r>
            <a:r>
              <a:rPr lang="pt-PT" sz="2000" dirty="0" err="1" smtClean="0">
                <a:latin typeface="Constantia" panose="02030602050306030303" pitchFamily="18" charset="0"/>
              </a:rPr>
              <a:t>Application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042606" y="4985111"/>
            <a:ext cx="272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Heterogeneous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System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Possible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11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38" y="2644049"/>
            <a:ext cx="1790040" cy="17900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92" y="2248673"/>
            <a:ext cx="2580795" cy="25807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57849" y="3100669"/>
            <a:ext cx="1217335" cy="87680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9065" y="5015571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Original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93102" y="5015571"/>
            <a:ext cx="251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Autotuner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15195" y="3100670"/>
            <a:ext cx="1217335" cy="87680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5" y="2605232"/>
            <a:ext cx="1867675" cy="186767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588680" y="5015571"/>
            <a:ext cx="278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Optimized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Aproach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12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172"/>
            <a:ext cx="2072938" cy="207293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38200" y="4730285"/>
            <a:ext cx="207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Autotuner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5568833" y="2592398"/>
            <a:ext cx="1866110" cy="1852155"/>
            <a:chOff x="5934954" y="3831905"/>
            <a:chExt cx="1446080" cy="1413919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54" y="3831905"/>
              <a:ext cx="723040" cy="72304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994" y="3831905"/>
              <a:ext cx="723040" cy="72304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54" y="4522784"/>
              <a:ext cx="723040" cy="72304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994" y="4519032"/>
              <a:ext cx="723040" cy="723040"/>
            </a:xfrm>
            <a:prstGeom prst="rect">
              <a:avLst/>
            </a:prstGeom>
          </p:spPr>
        </p:pic>
      </p:grpSp>
      <p:cxnSp>
        <p:nvCxnSpPr>
          <p:cNvPr id="27" name="Conexão reta 26"/>
          <p:cNvCxnSpPr/>
          <p:nvPr/>
        </p:nvCxnSpPr>
        <p:spPr>
          <a:xfrm>
            <a:off x="3581400" y="3506401"/>
            <a:ext cx="131717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94867" y="3269294"/>
            <a:ext cx="899214" cy="603468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9854005" y="2970864"/>
            <a:ext cx="1689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latin typeface="Constantia" panose="02030602050306030303" pitchFamily="18" charset="0"/>
              </a:rPr>
              <a:t>Kremlin</a:t>
            </a:r>
          </a:p>
          <a:p>
            <a:pPr algn="ctr"/>
            <a:r>
              <a:rPr lang="pt-PT" sz="2400" b="1" dirty="0" err="1" smtClean="0">
                <a:latin typeface="Constantia" panose="02030602050306030303" pitchFamily="18" charset="0"/>
              </a:rPr>
              <a:t>Kismet</a:t>
            </a:r>
            <a:endParaRPr lang="pt-PT" sz="2400" b="1" dirty="0" smtClean="0">
              <a:latin typeface="Constantia" panose="02030602050306030303" pitchFamily="18" charset="0"/>
            </a:endParaRPr>
          </a:p>
          <a:p>
            <a:pPr algn="ctr"/>
            <a:r>
              <a:rPr lang="pt-PT" sz="2400" b="1" dirty="0" smtClean="0">
                <a:latin typeface="Constantia" panose="02030602050306030303" pitchFamily="18" charset="0"/>
              </a:rPr>
              <a:t>Argo</a:t>
            </a:r>
            <a:endParaRPr lang="pt-PT" sz="24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Aproach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13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638702699"/>
              </p:ext>
            </p:extLst>
          </p:nvPr>
        </p:nvGraphicFramePr>
        <p:xfrm>
          <a:off x="2521857" y="2180254"/>
          <a:ext cx="7148286" cy="2936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1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14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Methodology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219010518"/>
              </p:ext>
            </p:extLst>
          </p:nvPr>
        </p:nvGraphicFramePr>
        <p:xfrm>
          <a:off x="914401" y="719666"/>
          <a:ext cx="101563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9" name="Grupo 28"/>
          <p:cNvGrpSpPr/>
          <p:nvPr/>
        </p:nvGrpSpPr>
        <p:grpSpPr>
          <a:xfrm>
            <a:off x="3924648" y="3900351"/>
            <a:ext cx="1927860" cy="731520"/>
            <a:chOff x="4283876" y="3855720"/>
            <a:chExt cx="1927860" cy="731520"/>
          </a:xfrm>
        </p:grpSpPr>
        <p:cxnSp>
          <p:nvCxnSpPr>
            <p:cNvPr id="13" name="Conexão reta 12"/>
            <p:cNvCxnSpPr/>
            <p:nvPr/>
          </p:nvCxnSpPr>
          <p:spPr>
            <a:xfrm>
              <a:off x="6211736" y="3855720"/>
              <a:ext cx="0" cy="7315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>
            <a:xfrm>
              <a:off x="4283876" y="4587240"/>
              <a:ext cx="192786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xão reta unidirecional 20"/>
            <p:cNvCxnSpPr/>
            <p:nvPr/>
          </p:nvCxnSpPr>
          <p:spPr>
            <a:xfrm flipV="1">
              <a:off x="4283876" y="3855720"/>
              <a:ext cx="0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 rot="10800000">
            <a:off x="8320496" y="2221775"/>
            <a:ext cx="1927860" cy="739140"/>
            <a:chOff x="6457014" y="1600200"/>
            <a:chExt cx="1927860" cy="739140"/>
          </a:xfrm>
        </p:grpSpPr>
        <p:cxnSp>
          <p:nvCxnSpPr>
            <p:cNvPr id="22" name="Conexão reta 21"/>
            <p:cNvCxnSpPr/>
            <p:nvPr/>
          </p:nvCxnSpPr>
          <p:spPr>
            <a:xfrm>
              <a:off x="6457014" y="1607820"/>
              <a:ext cx="0" cy="7315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>
            <a:xfrm>
              <a:off x="6457014" y="2339340"/>
              <a:ext cx="192786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xão reta unidirecional 23"/>
            <p:cNvCxnSpPr/>
            <p:nvPr/>
          </p:nvCxnSpPr>
          <p:spPr>
            <a:xfrm flipV="1">
              <a:off x="8384874" y="1600200"/>
              <a:ext cx="0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65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15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Validation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Marcador de Posição de Conteúdo 1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2 use cases:</a:t>
            </a:r>
          </a:p>
          <a:p>
            <a:endParaRPr lang="pt-PT" sz="2000" dirty="0"/>
          </a:p>
          <a:p>
            <a:pPr algn="just"/>
            <a:r>
              <a:rPr lang="pt-PT" sz="2000" dirty="0" smtClean="0"/>
              <a:t>A </a:t>
            </a:r>
            <a:r>
              <a:rPr lang="pt-PT" sz="2000" dirty="0" err="1"/>
              <a:t>biopharmaceutical</a:t>
            </a:r>
            <a:r>
              <a:rPr lang="pt-PT" sz="2000" dirty="0"/>
              <a:t> HPC </a:t>
            </a:r>
            <a:r>
              <a:rPr lang="pt-PT" sz="2000" dirty="0" err="1"/>
              <a:t>application</a:t>
            </a:r>
            <a:r>
              <a:rPr lang="pt-PT" sz="2000" dirty="0"/>
              <a:t> for </a:t>
            </a:r>
            <a:r>
              <a:rPr lang="pt-PT" sz="2000" dirty="0" err="1"/>
              <a:t>accelerating</a:t>
            </a:r>
            <a:r>
              <a:rPr lang="pt-PT" sz="2000" dirty="0"/>
              <a:t> </a:t>
            </a:r>
            <a:r>
              <a:rPr lang="pt-PT" sz="2000" dirty="0" err="1"/>
              <a:t>drug</a:t>
            </a:r>
            <a:r>
              <a:rPr lang="pt-PT" sz="2000" dirty="0"/>
              <a:t> </a:t>
            </a:r>
            <a:r>
              <a:rPr lang="pt-PT" sz="2000" dirty="0" err="1"/>
              <a:t>discovery</a:t>
            </a:r>
            <a:r>
              <a:rPr lang="pt-PT" sz="2000" dirty="0"/>
              <a:t> </a:t>
            </a:r>
            <a:r>
              <a:rPr lang="pt-PT" sz="2000" dirty="0" err="1"/>
              <a:t>deployed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1.2 </a:t>
            </a:r>
            <a:r>
              <a:rPr lang="pt-PT" sz="2000" dirty="0" err="1"/>
              <a:t>PetaFlops</a:t>
            </a:r>
            <a:r>
              <a:rPr lang="pt-PT" sz="2000" dirty="0"/>
              <a:t> </a:t>
            </a:r>
            <a:r>
              <a:rPr lang="pt-PT" sz="2000" dirty="0" err="1"/>
              <a:t>heterogeneous</a:t>
            </a:r>
            <a:r>
              <a:rPr lang="pt-PT" sz="2000" dirty="0"/>
              <a:t> </a:t>
            </a:r>
            <a:r>
              <a:rPr lang="pt-PT" sz="2000" dirty="0" err="1"/>
              <a:t>NeXtScale</a:t>
            </a:r>
            <a:r>
              <a:rPr lang="pt-PT" sz="2000" dirty="0"/>
              <a:t> Intel-</a:t>
            </a:r>
            <a:r>
              <a:rPr lang="pt-PT" sz="2000" dirty="0" err="1"/>
              <a:t>based</a:t>
            </a:r>
            <a:r>
              <a:rPr lang="pt-PT" sz="2000" dirty="0"/>
              <a:t> IBM </a:t>
            </a:r>
            <a:r>
              <a:rPr lang="pt-PT" sz="2000" dirty="0" err="1"/>
              <a:t>system</a:t>
            </a:r>
            <a:r>
              <a:rPr lang="pt-PT" sz="2000" dirty="0"/>
              <a:t> </a:t>
            </a:r>
            <a:r>
              <a:rPr lang="pt-PT" sz="2000" dirty="0" err="1"/>
              <a:t>at</a:t>
            </a:r>
            <a:r>
              <a:rPr lang="pt-PT" sz="2000" dirty="0"/>
              <a:t> </a:t>
            </a:r>
            <a:r>
              <a:rPr lang="pt-PT" sz="2000" dirty="0" smtClean="0"/>
              <a:t>CINECA;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smtClean="0"/>
              <a:t>				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smtClean="0"/>
              <a:t>				</a:t>
            </a:r>
            <a:r>
              <a:rPr lang="pt-PT" dirty="0" smtClean="0"/>
              <a:t>&amp;</a:t>
            </a:r>
            <a:endParaRPr lang="pt-PT" dirty="0"/>
          </a:p>
          <a:p>
            <a:endParaRPr lang="pt-PT" sz="2000" dirty="0" smtClean="0"/>
          </a:p>
          <a:p>
            <a:pPr algn="just"/>
            <a:r>
              <a:rPr lang="en-US" sz="2000" dirty="0"/>
              <a:t>a self-adaptive navigation system to be used in smart cities deployed on the server-side on an heterogeneous Intel-based 1.46 </a:t>
            </a:r>
            <a:r>
              <a:rPr lang="en-US" sz="2000" dirty="0" err="1"/>
              <a:t>PetaFlops</a:t>
            </a:r>
            <a:r>
              <a:rPr lang="en-US" sz="2000" dirty="0"/>
              <a:t> class system provided by IT4Innovations.</a:t>
            </a:r>
          </a:p>
          <a:p>
            <a:pPr marL="0" indent="0">
              <a:buNone/>
            </a:pP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pt-PT" sz="1800" dirty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16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Validation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Marcador de Posição de Conteúdo 1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pt-PT" sz="1800" dirty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083555553"/>
              </p:ext>
            </p:extLst>
          </p:nvPr>
        </p:nvGraphicFramePr>
        <p:xfrm>
          <a:off x="324758" y="1953984"/>
          <a:ext cx="5553528" cy="3569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2517269" y="3738636"/>
            <a:ext cx="113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smtClean="0">
                <a:latin typeface="Constantia" panose="02030602050306030303" pitchFamily="18" charset="0"/>
              </a:rPr>
              <a:t>VS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1" name="Chaveta à direita 10"/>
          <p:cNvSpPr/>
          <p:nvPr/>
        </p:nvSpPr>
        <p:spPr>
          <a:xfrm>
            <a:off x="5913612" y="1825625"/>
            <a:ext cx="1338943" cy="3494314"/>
          </a:xfrm>
          <a:prstGeom prst="rightBrac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022964" y="2615251"/>
            <a:ext cx="2930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Energy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Consuming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pPr algn="ctr"/>
            <a:endParaRPr lang="pt-PT" sz="2000" dirty="0">
              <a:latin typeface="Constantia" panose="02030602050306030303" pitchFamily="18" charset="0"/>
            </a:endParaRPr>
          </a:p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Execution</a:t>
            </a:r>
            <a:r>
              <a:rPr lang="pt-PT" sz="2000" dirty="0" smtClean="0">
                <a:latin typeface="Constantia" panose="02030602050306030303" pitchFamily="18" charset="0"/>
              </a:rPr>
              <a:t> Time</a:t>
            </a:r>
          </a:p>
          <a:p>
            <a:pPr algn="ctr"/>
            <a:endParaRPr lang="pt-PT" sz="2000" dirty="0">
              <a:latin typeface="Constantia" panose="02030602050306030303" pitchFamily="18" charset="0"/>
            </a:endParaRPr>
          </a:p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Memory</a:t>
            </a:r>
            <a:r>
              <a:rPr lang="pt-PT" sz="2000" dirty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Accesses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pPr algn="ctr"/>
            <a:endParaRPr lang="pt-PT" sz="2000" dirty="0">
              <a:latin typeface="Constantia" panose="02030602050306030303" pitchFamily="18" charset="0"/>
            </a:endParaRPr>
          </a:p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Processing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Power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988743" y="1655662"/>
            <a:ext cx="299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 smtClean="0">
                <a:latin typeface="Constantia" panose="02030602050306030303" pitchFamily="18" charset="0"/>
              </a:rPr>
              <a:t>Evaluation</a:t>
            </a:r>
            <a:r>
              <a:rPr lang="pt-PT" sz="2400" b="1" dirty="0" smtClean="0">
                <a:latin typeface="Constantia" panose="02030602050306030303" pitchFamily="18" charset="0"/>
              </a:rPr>
              <a:t> </a:t>
            </a:r>
            <a:r>
              <a:rPr lang="pt-PT" sz="2400" b="1" dirty="0" err="1" smtClean="0">
                <a:latin typeface="Constantia" panose="02030602050306030303" pitchFamily="18" charset="0"/>
              </a:rPr>
              <a:t>Metrics</a:t>
            </a:r>
            <a:endParaRPr lang="pt-PT" sz="24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Impact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55852" y="6356350"/>
            <a:ext cx="4320396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17</a:t>
            </a:fld>
            <a:endParaRPr lang="pt-PT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55" y="2113868"/>
            <a:ext cx="2533014" cy="2533014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4929476" y="1688874"/>
            <a:ext cx="3025520" cy="3143908"/>
            <a:chOff x="4929476" y="1688874"/>
            <a:chExt cx="3025520" cy="3143908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668" y="1688874"/>
              <a:ext cx="1007328" cy="1007328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476" y="2432374"/>
              <a:ext cx="2400408" cy="2400408"/>
            </a:xfrm>
            <a:prstGeom prst="rect">
              <a:avLst/>
            </a:prstGeom>
          </p:spPr>
        </p:pic>
      </p:grpSp>
      <p:pic>
        <p:nvPicPr>
          <p:cNvPr id="2050" name="Picture 2" descr="http://www.freeiconspng.com/uploads/performance-icon-png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7121"/>
            <a:ext cx="3186764" cy="19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045778" y="4969307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Highest</a:t>
            </a:r>
            <a:r>
              <a:rPr lang="pt-PT" sz="2000" dirty="0" smtClean="0">
                <a:latin typeface="Constantia" panose="02030602050306030303" pitchFamily="18" charset="0"/>
              </a:rPr>
              <a:t> Performance</a:t>
            </a: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552069" y="4969307"/>
            <a:ext cx="2817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Less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E</a:t>
            </a:r>
            <a:r>
              <a:rPr lang="pt-PT" sz="2000" dirty="0" err="1" smtClean="0">
                <a:latin typeface="Constantia" panose="02030602050306030303" pitchFamily="18" charset="0"/>
              </a:rPr>
              <a:t>nergy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C</a:t>
            </a:r>
            <a:r>
              <a:rPr lang="pt-PT" sz="2000" dirty="0" err="1" smtClean="0">
                <a:latin typeface="Constantia" panose="02030602050306030303" pitchFamily="18" charset="0"/>
              </a:rPr>
              <a:t>onsumed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305300" y="4969307"/>
            <a:ext cx="2908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Developers</a:t>
            </a:r>
            <a:r>
              <a:rPr lang="pt-PT" sz="2000" dirty="0" smtClean="0">
                <a:latin typeface="Constantia" panose="02030602050306030303" pitchFamily="18" charset="0"/>
              </a:rPr>
              <a:t>’ Time </a:t>
            </a:r>
            <a:r>
              <a:rPr lang="pt-PT" sz="2000" dirty="0" err="1" smtClean="0">
                <a:latin typeface="Constantia" panose="02030602050306030303" pitchFamily="18" charset="0"/>
              </a:rPr>
              <a:t>Saved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18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Work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Plan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54902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19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2" y="9652"/>
            <a:ext cx="6210174" cy="62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Agenda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294517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2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Marcador de Posição de Conteú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Context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Achieving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the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H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ighest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rocessing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Power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Problem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Possible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Approach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Validation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sz="1800" dirty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Methodology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Impact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Work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plan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pt-PT" sz="1800" dirty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12721" y="6356350"/>
            <a:ext cx="4337649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3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143378" y="1690688"/>
            <a:ext cx="3106848" cy="3037018"/>
            <a:chOff x="7143378" y="1690688"/>
            <a:chExt cx="3106848" cy="3037018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378" y="2323069"/>
              <a:ext cx="2404637" cy="2404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032" y="1690688"/>
              <a:ext cx="961194" cy="961194"/>
            </a:xfrm>
            <a:prstGeom prst="rect">
              <a:avLst/>
            </a:prstGeom>
          </p:spPr>
        </p:pic>
      </p:grp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1539"/>
            <a:ext cx="2527695" cy="2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4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838200" y="2120580"/>
            <a:ext cx="2528674" cy="2475524"/>
            <a:chOff x="838200" y="2120580"/>
            <a:chExt cx="2528674" cy="2475524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20580"/>
              <a:ext cx="1264628" cy="1264628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267" y="2120580"/>
              <a:ext cx="1264628" cy="1264628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31" y="3326396"/>
              <a:ext cx="1264628" cy="1264628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246" y="3331476"/>
              <a:ext cx="1264628" cy="1264628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7143378" y="1698955"/>
            <a:ext cx="3090980" cy="3028751"/>
            <a:chOff x="7143378" y="1698955"/>
            <a:chExt cx="3090980" cy="3028751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180" y="1698955"/>
              <a:ext cx="975178" cy="975178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378" y="2323069"/>
              <a:ext cx="2404637" cy="2404637"/>
            </a:xfrm>
            <a:prstGeom prst="rect">
              <a:avLst/>
            </a:prstGeom>
          </p:spPr>
        </p:pic>
      </p:grpSp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5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98" y="2264486"/>
            <a:ext cx="2554861" cy="2554861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1" y="1915282"/>
            <a:ext cx="1419396" cy="6034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0" y="3681375"/>
            <a:ext cx="1419396" cy="6034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1" y="4594019"/>
            <a:ext cx="1419396" cy="6034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1" y="2798329"/>
            <a:ext cx="1419396" cy="60346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026126" y="1959347"/>
            <a:ext cx="113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CPU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026126" y="2838452"/>
            <a:ext cx="113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GPU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436636" y="3721197"/>
            <a:ext cx="231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XEON PHI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947049" y="4634143"/>
            <a:ext cx="12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FPGA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6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Achieving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the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Highest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Processing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Power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205888" y="2156604"/>
            <a:ext cx="2797930" cy="2604761"/>
            <a:chOff x="1205888" y="2156604"/>
            <a:chExt cx="2797930" cy="260476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888" y="2163091"/>
              <a:ext cx="1332930" cy="1278553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88" y="2156604"/>
              <a:ext cx="1275430" cy="1223398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989" y="3580516"/>
              <a:ext cx="1231071" cy="1180849"/>
            </a:xfrm>
            <a:prstGeom prst="rect">
              <a:avLst/>
            </a:prstGeom>
          </p:spPr>
        </p:pic>
      </p:grpSp>
      <p:sp>
        <p:nvSpPr>
          <p:cNvPr id="20" name="CaixaDeTexto 19"/>
          <p:cNvSpPr txBox="1"/>
          <p:nvPr/>
        </p:nvSpPr>
        <p:spPr>
          <a:xfrm>
            <a:off x="985043" y="5084710"/>
            <a:ext cx="332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Using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Computers</a:t>
            </a:r>
            <a:r>
              <a:rPr lang="pt-PT" sz="2000" dirty="0" smtClean="0">
                <a:latin typeface="Constantia" panose="02030602050306030303" pitchFamily="18" charset="0"/>
              </a:rPr>
              <a:t>’ </a:t>
            </a:r>
            <a:r>
              <a:rPr lang="pt-PT" sz="2000" dirty="0" err="1" smtClean="0">
                <a:latin typeface="Constantia" panose="02030602050306030303" pitchFamily="18" charset="0"/>
              </a:rPr>
              <a:t>Heterogeneous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Components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7834067" y="2145803"/>
            <a:ext cx="2263104" cy="2230775"/>
            <a:chOff x="7834067" y="2145803"/>
            <a:chExt cx="2263104" cy="2230775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67" y="2145803"/>
              <a:ext cx="1131552" cy="1131552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619" y="2156604"/>
              <a:ext cx="1131552" cy="1131552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67" y="3245026"/>
              <a:ext cx="1131552" cy="1131552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619" y="3245026"/>
              <a:ext cx="1131552" cy="1131552"/>
            </a:xfrm>
            <a:prstGeom prst="rect">
              <a:avLst/>
            </a:prstGeom>
          </p:spPr>
        </p:pic>
      </p:grpSp>
      <p:sp>
        <p:nvSpPr>
          <p:cNvPr id="25" name="CaixaDeTexto 24"/>
          <p:cNvSpPr txBox="1"/>
          <p:nvPr/>
        </p:nvSpPr>
        <p:spPr>
          <a:xfrm>
            <a:off x="7501966" y="5012881"/>
            <a:ext cx="3190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Using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Parallelization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85" y="2758939"/>
            <a:ext cx="1167314" cy="11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Heterogeneous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Components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7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469273808"/>
              </p:ext>
            </p:extLst>
          </p:nvPr>
        </p:nvGraphicFramePr>
        <p:xfrm>
          <a:off x="2874580" y="1810140"/>
          <a:ext cx="6665686" cy="390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7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8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Heterogeneous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Components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19" y="1810140"/>
            <a:ext cx="5158279" cy="37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Code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Parallelization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06/01/2017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9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12896172"/>
              </p:ext>
            </p:extLst>
          </p:nvPr>
        </p:nvGraphicFramePr>
        <p:xfrm>
          <a:off x="1763485" y="1810140"/>
          <a:ext cx="8654143" cy="3830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0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6843</TotalTime>
  <Words>681</Words>
  <Application>Microsoft Office PowerPoint</Application>
  <PresentationFormat>Ecrã Panorâmico</PresentationFormat>
  <Paragraphs>167</Paragraphs>
  <Slides>19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Berlin Sans FB Demi</vt:lpstr>
      <vt:lpstr>Calibri</vt:lpstr>
      <vt:lpstr>Calibri Light</vt:lpstr>
      <vt:lpstr>Constantia</vt:lpstr>
      <vt:lpstr>Tema do Office</vt:lpstr>
      <vt:lpstr>Autotuning Parallel Application in Heterogeneous Systems</vt:lpstr>
      <vt:lpstr>Agenda</vt:lpstr>
      <vt:lpstr>Context</vt:lpstr>
      <vt:lpstr>Context</vt:lpstr>
      <vt:lpstr>Context</vt:lpstr>
      <vt:lpstr>Achieving the Highest Processing Power</vt:lpstr>
      <vt:lpstr>Heterogeneous Components</vt:lpstr>
      <vt:lpstr>Heterogeneous Components</vt:lpstr>
      <vt:lpstr>Code Parallelization</vt:lpstr>
      <vt:lpstr>Problem</vt:lpstr>
      <vt:lpstr>Possible Solution</vt:lpstr>
      <vt:lpstr>Solution’s Aproach</vt:lpstr>
      <vt:lpstr>Solution’s Aproach</vt:lpstr>
      <vt:lpstr>Solution’s Methodology</vt:lpstr>
      <vt:lpstr>Solution’s Validation</vt:lpstr>
      <vt:lpstr>Solution’s Validation</vt:lpstr>
      <vt:lpstr>Impact</vt:lpstr>
      <vt:lpstr>Work Plan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Neon</dc:creator>
  <cp:lastModifiedBy>Neon</cp:lastModifiedBy>
  <cp:revision>54</cp:revision>
  <cp:lastPrinted>2017-01-29T22:54:43Z</cp:lastPrinted>
  <dcterms:created xsi:type="dcterms:W3CDTF">2016-11-28T17:01:02Z</dcterms:created>
  <dcterms:modified xsi:type="dcterms:W3CDTF">2017-02-02T00:07:26Z</dcterms:modified>
</cp:coreProperties>
</file>